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10" r:id="rId3"/>
    <p:sldId id="311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1.png"/><Relationship Id="rId15" Type="http://schemas.openxmlformats.org/officeDocument/2006/relationships/image" Target="../media/image7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4.png"/><Relationship Id="rId3" Type="http://schemas.openxmlformats.org/officeDocument/2006/relationships/image" Target="../media/image18.png"/><Relationship Id="rId7" Type="http://schemas.openxmlformats.org/officeDocument/2006/relationships/image" Target="../media/image8.png"/><Relationship Id="rId12" Type="http://schemas.openxmlformats.org/officeDocument/2006/relationships/image" Target="../media/image22.png"/><Relationship Id="rId17" Type="http://schemas.openxmlformats.org/officeDocument/2006/relationships/image" Target="../media/image23.png"/><Relationship Id="rId2" Type="http://schemas.openxmlformats.org/officeDocument/2006/relationships/image" Target="../media/image17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20.png"/><Relationship Id="rId1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19.png"/><Relationship Id="rId9" Type="http://schemas.openxmlformats.org/officeDocument/2006/relationships/image" Target="../media/image10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822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257643" y="3806825"/>
            <a:ext cx="4690466" cy="4690466"/>
          </a:xfrm>
          <a:prstGeom prst="rect">
            <a:avLst/>
          </a:prstGeom>
        </p:spPr>
      </p:pic>
      <p:grpSp>
        <p:nvGrpSpPr>
          <p:cNvPr id="7" name="object 84">
            <a:extLst>
              <a:ext uri="{FF2B5EF4-FFF2-40B4-BE49-F238E27FC236}">
                <a16:creationId xmlns:a16="http://schemas.microsoft.com/office/drawing/2014/main" id="{ED67C055-04F0-46E0-8660-9077C80DE06E}"/>
              </a:ext>
            </a:extLst>
          </p:cNvPr>
          <p:cNvGrpSpPr/>
          <p:nvPr/>
        </p:nvGrpSpPr>
        <p:grpSpPr>
          <a:xfrm>
            <a:off x="12716709" y="835025"/>
            <a:ext cx="1252107" cy="845900"/>
            <a:chOff x="8503679" y="778258"/>
            <a:chExt cx="546100" cy="368935"/>
          </a:xfrm>
        </p:grpSpPr>
        <p:pic>
          <p:nvPicPr>
            <p:cNvPr id="8" name="object 85">
              <a:extLst>
                <a:ext uri="{FF2B5EF4-FFF2-40B4-BE49-F238E27FC236}">
                  <a16:creationId xmlns:a16="http://schemas.microsoft.com/office/drawing/2014/main" id="{9DB54A6C-5220-44E8-96D3-C24F5BEBF26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03679" y="778258"/>
              <a:ext cx="227350" cy="122837"/>
            </a:xfrm>
            <a:prstGeom prst="rect">
              <a:avLst/>
            </a:prstGeom>
          </p:spPr>
        </p:pic>
        <p:pic>
          <p:nvPicPr>
            <p:cNvPr id="9" name="object 86">
              <a:extLst>
                <a:ext uri="{FF2B5EF4-FFF2-40B4-BE49-F238E27FC236}">
                  <a16:creationId xmlns:a16="http://schemas.microsoft.com/office/drawing/2014/main" id="{73095BD8-1478-4C22-B652-2E4816800BE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21972" y="778258"/>
              <a:ext cx="227342" cy="122837"/>
            </a:xfrm>
            <a:prstGeom prst="rect">
              <a:avLst/>
            </a:prstGeom>
          </p:spPr>
        </p:pic>
        <p:sp>
          <p:nvSpPr>
            <p:cNvPr id="10" name="object 87">
              <a:extLst>
                <a:ext uri="{FF2B5EF4-FFF2-40B4-BE49-F238E27FC236}">
                  <a16:creationId xmlns:a16="http://schemas.microsoft.com/office/drawing/2014/main" id="{56042BD4-1CCB-402E-ADE2-FA91BFEDC364}"/>
                </a:ext>
              </a:extLst>
            </p:cNvPr>
            <p:cNvSpPr/>
            <p:nvPr/>
          </p:nvSpPr>
          <p:spPr>
            <a:xfrm>
              <a:off x="8503679" y="778394"/>
              <a:ext cx="546100" cy="368300"/>
            </a:xfrm>
            <a:custGeom>
              <a:avLst/>
              <a:gdLst/>
              <a:ahLst/>
              <a:cxnLst/>
              <a:rect l="l" t="t" r="r" b="b"/>
              <a:pathLst>
                <a:path w="546100" h="368300">
                  <a:moveTo>
                    <a:pt x="545630" y="147320"/>
                  </a:moveTo>
                  <a:lnTo>
                    <a:pt x="300088" y="147320"/>
                  </a:lnTo>
                  <a:lnTo>
                    <a:pt x="300088" y="0"/>
                  </a:lnTo>
                  <a:lnTo>
                    <a:pt x="245529" y="0"/>
                  </a:lnTo>
                  <a:lnTo>
                    <a:pt x="245529" y="147320"/>
                  </a:lnTo>
                  <a:lnTo>
                    <a:pt x="0" y="147320"/>
                  </a:lnTo>
                  <a:lnTo>
                    <a:pt x="0" y="220980"/>
                  </a:lnTo>
                  <a:lnTo>
                    <a:pt x="245529" y="220980"/>
                  </a:lnTo>
                  <a:lnTo>
                    <a:pt x="245529" y="368300"/>
                  </a:lnTo>
                  <a:lnTo>
                    <a:pt x="300088" y="368300"/>
                  </a:lnTo>
                  <a:lnTo>
                    <a:pt x="300088" y="220980"/>
                  </a:lnTo>
                  <a:lnTo>
                    <a:pt x="545630" y="220980"/>
                  </a:lnTo>
                  <a:lnTo>
                    <a:pt x="545630" y="14732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8">
              <a:extLst>
                <a:ext uri="{FF2B5EF4-FFF2-40B4-BE49-F238E27FC236}">
                  <a16:creationId xmlns:a16="http://schemas.microsoft.com/office/drawing/2014/main" id="{024D2E76-C8CC-4DE1-82E8-78487E94F49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03685" y="1023938"/>
              <a:ext cx="227344" cy="122837"/>
            </a:xfrm>
            <a:prstGeom prst="rect">
              <a:avLst/>
            </a:prstGeom>
          </p:spPr>
        </p:pic>
        <p:pic>
          <p:nvPicPr>
            <p:cNvPr id="12" name="object 89">
              <a:extLst>
                <a:ext uri="{FF2B5EF4-FFF2-40B4-BE49-F238E27FC236}">
                  <a16:creationId xmlns:a16="http://schemas.microsoft.com/office/drawing/2014/main" id="{C6ACC79D-714D-49E1-AB9B-C96F1E1BC341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21972" y="1023938"/>
              <a:ext cx="227340" cy="122837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D68C0C7-6FE3-4096-ADF7-3F2727DCE772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United Kingdom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017BEC-32F5-4283-9437-F7A5037A20E5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   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2.4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111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5.2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39566" y="5064290"/>
            <a:ext cx="1523001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1,444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60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527,000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21.7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78.3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3,775,000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73092" y="6382934"/>
            <a:ext cx="2765884" cy="17838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1500" b="1" spc="-10" dirty="0">
                <a:solidFill>
                  <a:srgbClr val="B82D6B"/>
                </a:solidFill>
                <a:latin typeface="+mj-lt"/>
                <a:cs typeface="Open Sans"/>
              </a:rPr>
              <a:t>5.5</a:t>
            </a:r>
            <a:endParaRPr sz="115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665,000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527,000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26.2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97320" y="3343128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96.0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-14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5400000">
            <a:off x="5301287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5471461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82.5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4" name="object 45">
            <a:extLst>
              <a:ext uri="{FF2B5EF4-FFF2-40B4-BE49-F238E27FC236}">
                <a16:creationId xmlns:a16="http://schemas.microsoft.com/office/drawing/2014/main" id="{5FCA913E-D4F8-4419-A07B-D0076B6AA60C}"/>
              </a:ext>
            </a:extLst>
          </p:cNvPr>
          <p:cNvSpPr txBox="1"/>
          <p:nvPr/>
        </p:nvSpPr>
        <p:spPr>
          <a:xfrm>
            <a:off x="11531786" y="721712"/>
            <a:ext cx="3343367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spc="-5" dirty="0">
                <a:solidFill>
                  <a:srgbClr val="173B66"/>
                </a:solidFill>
                <a:latin typeface="Open Sans"/>
                <a:cs typeface="Open Sans"/>
              </a:rPr>
              <a:t>UNITED</a:t>
            </a:r>
            <a:r>
              <a:rPr sz="2800" b="1" spc="-6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2800" b="1" spc="-15" dirty="0">
                <a:solidFill>
                  <a:srgbClr val="173B66"/>
                </a:solidFill>
                <a:latin typeface="Open Sans"/>
                <a:cs typeface="Open Sans"/>
              </a:rPr>
              <a:t>KINGDOM</a:t>
            </a:r>
            <a:endParaRPr sz="2800" dirty="0">
              <a:latin typeface="Open Sans"/>
              <a:cs typeface="Open Sans"/>
            </a:endParaRPr>
          </a:p>
        </p:txBody>
      </p:sp>
      <p:grpSp>
        <p:nvGrpSpPr>
          <p:cNvPr id="95" name="object 84">
            <a:extLst>
              <a:ext uri="{FF2B5EF4-FFF2-40B4-BE49-F238E27FC236}">
                <a16:creationId xmlns:a16="http://schemas.microsoft.com/office/drawing/2014/main" id="{D8255798-C482-4600-BA75-29717F682016}"/>
              </a:ext>
            </a:extLst>
          </p:cNvPr>
          <p:cNvGrpSpPr/>
          <p:nvPr/>
        </p:nvGrpSpPr>
        <p:grpSpPr>
          <a:xfrm>
            <a:off x="10942221" y="751125"/>
            <a:ext cx="546100" cy="368935"/>
            <a:chOff x="8503679" y="778258"/>
            <a:chExt cx="546100" cy="368935"/>
          </a:xfrm>
        </p:grpSpPr>
        <p:pic>
          <p:nvPicPr>
            <p:cNvPr id="96" name="object 85">
              <a:extLst>
                <a:ext uri="{FF2B5EF4-FFF2-40B4-BE49-F238E27FC236}">
                  <a16:creationId xmlns:a16="http://schemas.microsoft.com/office/drawing/2014/main" id="{13CFA7B4-78FF-4F41-ACBA-AFE9286E1610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503679" y="778258"/>
              <a:ext cx="227350" cy="122837"/>
            </a:xfrm>
            <a:prstGeom prst="rect">
              <a:avLst/>
            </a:prstGeom>
          </p:spPr>
        </p:pic>
        <p:pic>
          <p:nvPicPr>
            <p:cNvPr id="97" name="object 86">
              <a:extLst>
                <a:ext uri="{FF2B5EF4-FFF2-40B4-BE49-F238E27FC236}">
                  <a16:creationId xmlns:a16="http://schemas.microsoft.com/office/drawing/2014/main" id="{EE2F9E27-C3AF-4F13-B761-0159C2533E14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821972" y="778258"/>
              <a:ext cx="227342" cy="122837"/>
            </a:xfrm>
            <a:prstGeom prst="rect">
              <a:avLst/>
            </a:prstGeom>
          </p:spPr>
        </p:pic>
        <p:sp>
          <p:nvSpPr>
            <p:cNvPr id="100" name="object 87">
              <a:extLst>
                <a:ext uri="{FF2B5EF4-FFF2-40B4-BE49-F238E27FC236}">
                  <a16:creationId xmlns:a16="http://schemas.microsoft.com/office/drawing/2014/main" id="{CBCE2C40-7450-4EC5-8811-85A0E105DAA4}"/>
                </a:ext>
              </a:extLst>
            </p:cNvPr>
            <p:cNvSpPr/>
            <p:nvPr/>
          </p:nvSpPr>
          <p:spPr>
            <a:xfrm>
              <a:off x="8503679" y="778394"/>
              <a:ext cx="546100" cy="368300"/>
            </a:xfrm>
            <a:custGeom>
              <a:avLst/>
              <a:gdLst/>
              <a:ahLst/>
              <a:cxnLst/>
              <a:rect l="l" t="t" r="r" b="b"/>
              <a:pathLst>
                <a:path w="546100" h="368300">
                  <a:moveTo>
                    <a:pt x="545630" y="147320"/>
                  </a:moveTo>
                  <a:lnTo>
                    <a:pt x="300088" y="147320"/>
                  </a:lnTo>
                  <a:lnTo>
                    <a:pt x="300088" y="0"/>
                  </a:lnTo>
                  <a:lnTo>
                    <a:pt x="245529" y="0"/>
                  </a:lnTo>
                  <a:lnTo>
                    <a:pt x="245529" y="147320"/>
                  </a:lnTo>
                  <a:lnTo>
                    <a:pt x="0" y="147320"/>
                  </a:lnTo>
                  <a:lnTo>
                    <a:pt x="0" y="220980"/>
                  </a:lnTo>
                  <a:lnTo>
                    <a:pt x="245529" y="220980"/>
                  </a:lnTo>
                  <a:lnTo>
                    <a:pt x="245529" y="368300"/>
                  </a:lnTo>
                  <a:lnTo>
                    <a:pt x="300088" y="368300"/>
                  </a:lnTo>
                  <a:lnTo>
                    <a:pt x="300088" y="220980"/>
                  </a:lnTo>
                  <a:lnTo>
                    <a:pt x="545630" y="220980"/>
                  </a:lnTo>
                  <a:lnTo>
                    <a:pt x="545630" y="14732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88">
              <a:extLst>
                <a:ext uri="{FF2B5EF4-FFF2-40B4-BE49-F238E27FC236}">
                  <a16:creationId xmlns:a16="http://schemas.microsoft.com/office/drawing/2014/main" id="{9E2DF67D-4E72-4671-8176-5E12D7770DBF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03685" y="1023938"/>
              <a:ext cx="227344" cy="122837"/>
            </a:xfrm>
            <a:prstGeom prst="rect">
              <a:avLst/>
            </a:prstGeom>
          </p:spPr>
        </p:pic>
        <p:pic>
          <p:nvPicPr>
            <p:cNvPr id="102" name="object 89">
              <a:extLst>
                <a:ext uri="{FF2B5EF4-FFF2-40B4-BE49-F238E27FC236}">
                  <a16:creationId xmlns:a16="http://schemas.microsoft.com/office/drawing/2014/main" id="{5C9B1B21-4B0D-43D8-9002-21A8C902688D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821972" y="1023938"/>
              <a:ext cx="227340" cy="1228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855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object 102">
            <a:extLst>
              <a:ext uri="{FF2B5EF4-FFF2-40B4-BE49-F238E27FC236}">
                <a16:creationId xmlns:a16="http://schemas.microsoft.com/office/drawing/2014/main" id="{84DE9285-B3BE-4014-B613-0231CA812111}"/>
              </a:ext>
            </a:extLst>
          </p:cNvPr>
          <p:cNvGrpSpPr/>
          <p:nvPr/>
        </p:nvGrpSpPr>
        <p:grpSpPr>
          <a:xfrm>
            <a:off x="9075935" y="1593908"/>
            <a:ext cx="2605405" cy="2605405"/>
            <a:chOff x="8554477" y="11096637"/>
            <a:chExt cx="2605405" cy="2605405"/>
          </a:xfrm>
        </p:grpSpPr>
        <p:sp>
          <p:nvSpPr>
            <p:cNvPr id="126" name="object 103">
              <a:extLst>
                <a:ext uri="{FF2B5EF4-FFF2-40B4-BE49-F238E27FC236}">
                  <a16:creationId xmlns:a16="http://schemas.microsoft.com/office/drawing/2014/main" id="{C28F86FD-2792-42AA-98CF-1BAF6E0E3F4D}"/>
                </a:ext>
              </a:extLst>
            </p:cNvPr>
            <p:cNvSpPr/>
            <p:nvPr/>
          </p:nvSpPr>
          <p:spPr>
            <a:xfrm>
              <a:off x="8554477" y="11096639"/>
              <a:ext cx="2605405" cy="2605405"/>
            </a:xfrm>
            <a:custGeom>
              <a:avLst/>
              <a:gdLst/>
              <a:ahLst/>
              <a:cxnLst/>
              <a:rect l="l" t="t" r="r" b="b"/>
              <a:pathLst>
                <a:path w="2605404" h="2605405">
                  <a:moveTo>
                    <a:pt x="1302483" y="0"/>
                  </a:moveTo>
                  <a:lnTo>
                    <a:pt x="1254734" y="859"/>
                  </a:lnTo>
                  <a:lnTo>
                    <a:pt x="1207417" y="3416"/>
                  </a:lnTo>
                  <a:lnTo>
                    <a:pt x="1160563" y="7642"/>
                  </a:lnTo>
                  <a:lnTo>
                    <a:pt x="1114201" y="13508"/>
                  </a:lnTo>
                  <a:lnTo>
                    <a:pt x="1068360" y="20984"/>
                  </a:lnTo>
                  <a:lnTo>
                    <a:pt x="1023070" y="30041"/>
                  </a:lnTo>
                  <a:lnTo>
                    <a:pt x="978360" y="40649"/>
                  </a:lnTo>
                  <a:lnTo>
                    <a:pt x="934260" y="52779"/>
                  </a:lnTo>
                  <a:lnTo>
                    <a:pt x="890798" y="66401"/>
                  </a:lnTo>
                  <a:lnTo>
                    <a:pt x="848005" y="81486"/>
                  </a:lnTo>
                  <a:lnTo>
                    <a:pt x="805910" y="98005"/>
                  </a:lnTo>
                  <a:lnTo>
                    <a:pt x="764541" y="115928"/>
                  </a:lnTo>
                  <a:lnTo>
                    <a:pt x="723930" y="135225"/>
                  </a:lnTo>
                  <a:lnTo>
                    <a:pt x="684105" y="155868"/>
                  </a:lnTo>
                  <a:lnTo>
                    <a:pt x="645095" y="177827"/>
                  </a:lnTo>
                  <a:lnTo>
                    <a:pt x="606930" y="201072"/>
                  </a:lnTo>
                  <a:lnTo>
                    <a:pt x="569640" y="225574"/>
                  </a:lnTo>
                  <a:lnTo>
                    <a:pt x="533254" y="251304"/>
                  </a:lnTo>
                  <a:lnTo>
                    <a:pt x="497800" y="278231"/>
                  </a:lnTo>
                  <a:lnTo>
                    <a:pt x="463310" y="306328"/>
                  </a:lnTo>
                  <a:lnTo>
                    <a:pt x="429812" y="335563"/>
                  </a:lnTo>
                  <a:lnTo>
                    <a:pt x="397335" y="365909"/>
                  </a:lnTo>
                  <a:lnTo>
                    <a:pt x="365909" y="397335"/>
                  </a:lnTo>
                  <a:lnTo>
                    <a:pt x="335563" y="429812"/>
                  </a:lnTo>
                  <a:lnTo>
                    <a:pt x="306328" y="463310"/>
                  </a:lnTo>
                  <a:lnTo>
                    <a:pt x="278231" y="497800"/>
                  </a:lnTo>
                  <a:lnTo>
                    <a:pt x="251304" y="533254"/>
                  </a:lnTo>
                  <a:lnTo>
                    <a:pt x="225574" y="569640"/>
                  </a:lnTo>
                  <a:lnTo>
                    <a:pt x="201072" y="606930"/>
                  </a:lnTo>
                  <a:lnTo>
                    <a:pt x="177827" y="645095"/>
                  </a:lnTo>
                  <a:lnTo>
                    <a:pt x="155868" y="684105"/>
                  </a:lnTo>
                  <a:lnTo>
                    <a:pt x="135225" y="723930"/>
                  </a:lnTo>
                  <a:lnTo>
                    <a:pt x="115928" y="764541"/>
                  </a:lnTo>
                  <a:lnTo>
                    <a:pt x="98005" y="805910"/>
                  </a:lnTo>
                  <a:lnTo>
                    <a:pt x="81486" y="848005"/>
                  </a:lnTo>
                  <a:lnTo>
                    <a:pt x="66401" y="890798"/>
                  </a:lnTo>
                  <a:lnTo>
                    <a:pt x="52779" y="934260"/>
                  </a:lnTo>
                  <a:lnTo>
                    <a:pt x="40649" y="978360"/>
                  </a:lnTo>
                  <a:lnTo>
                    <a:pt x="30041" y="1023070"/>
                  </a:lnTo>
                  <a:lnTo>
                    <a:pt x="20984" y="1068360"/>
                  </a:lnTo>
                  <a:lnTo>
                    <a:pt x="13508" y="1114201"/>
                  </a:lnTo>
                  <a:lnTo>
                    <a:pt x="7642" y="1160563"/>
                  </a:lnTo>
                  <a:lnTo>
                    <a:pt x="3416" y="1207417"/>
                  </a:lnTo>
                  <a:lnTo>
                    <a:pt x="859" y="1254734"/>
                  </a:lnTo>
                  <a:lnTo>
                    <a:pt x="0" y="1302483"/>
                  </a:lnTo>
                  <a:lnTo>
                    <a:pt x="859" y="1350233"/>
                  </a:lnTo>
                  <a:lnTo>
                    <a:pt x="3416" y="1397549"/>
                  </a:lnTo>
                  <a:lnTo>
                    <a:pt x="7642" y="1444403"/>
                  </a:lnTo>
                  <a:lnTo>
                    <a:pt x="13508" y="1490765"/>
                  </a:lnTo>
                  <a:lnTo>
                    <a:pt x="20984" y="1536606"/>
                  </a:lnTo>
                  <a:lnTo>
                    <a:pt x="30041" y="1581896"/>
                  </a:lnTo>
                  <a:lnTo>
                    <a:pt x="40649" y="1626606"/>
                  </a:lnTo>
                  <a:lnTo>
                    <a:pt x="52779" y="1670707"/>
                  </a:lnTo>
                  <a:lnTo>
                    <a:pt x="66401" y="1714168"/>
                  </a:lnTo>
                  <a:lnTo>
                    <a:pt x="81486" y="1756961"/>
                  </a:lnTo>
                  <a:lnTo>
                    <a:pt x="98005" y="1799057"/>
                  </a:lnTo>
                  <a:lnTo>
                    <a:pt x="115928" y="1840425"/>
                  </a:lnTo>
                  <a:lnTo>
                    <a:pt x="135225" y="1881036"/>
                  </a:lnTo>
                  <a:lnTo>
                    <a:pt x="155868" y="1920861"/>
                  </a:lnTo>
                  <a:lnTo>
                    <a:pt x="177827" y="1959871"/>
                  </a:lnTo>
                  <a:lnTo>
                    <a:pt x="201072" y="1998036"/>
                  </a:lnTo>
                  <a:lnTo>
                    <a:pt x="225574" y="2035326"/>
                  </a:lnTo>
                  <a:lnTo>
                    <a:pt x="251304" y="2071713"/>
                  </a:lnTo>
                  <a:lnTo>
                    <a:pt x="278231" y="2107166"/>
                  </a:lnTo>
                  <a:lnTo>
                    <a:pt x="306328" y="2141656"/>
                  </a:lnTo>
                  <a:lnTo>
                    <a:pt x="335563" y="2175155"/>
                  </a:lnTo>
                  <a:lnTo>
                    <a:pt x="365909" y="2207632"/>
                  </a:lnTo>
                  <a:lnTo>
                    <a:pt x="397335" y="2239058"/>
                  </a:lnTo>
                  <a:lnTo>
                    <a:pt x="429812" y="2269403"/>
                  </a:lnTo>
                  <a:lnTo>
                    <a:pt x="463310" y="2298639"/>
                  </a:lnTo>
                  <a:lnTo>
                    <a:pt x="497800" y="2326735"/>
                  </a:lnTo>
                  <a:lnTo>
                    <a:pt x="533254" y="2353663"/>
                  </a:lnTo>
                  <a:lnTo>
                    <a:pt x="569640" y="2379392"/>
                  </a:lnTo>
                  <a:lnTo>
                    <a:pt x="606930" y="2403894"/>
                  </a:lnTo>
                  <a:lnTo>
                    <a:pt x="645095" y="2427139"/>
                  </a:lnTo>
                  <a:lnTo>
                    <a:pt x="684105" y="2449098"/>
                  </a:lnTo>
                  <a:lnTo>
                    <a:pt x="723930" y="2469741"/>
                  </a:lnTo>
                  <a:lnTo>
                    <a:pt x="764541" y="2489038"/>
                  </a:lnTo>
                  <a:lnTo>
                    <a:pt x="805910" y="2506961"/>
                  </a:lnTo>
                  <a:lnTo>
                    <a:pt x="848005" y="2523480"/>
                  </a:lnTo>
                  <a:lnTo>
                    <a:pt x="890798" y="2538565"/>
                  </a:lnTo>
                  <a:lnTo>
                    <a:pt x="934260" y="2552187"/>
                  </a:lnTo>
                  <a:lnTo>
                    <a:pt x="978360" y="2564317"/>
                  </a:lnTo>
                  <a:lnTo>
                    <a:pt x="1023070" y="2574925"/>
                  </a:lnTo>
                  <a:lnTo>
                    <a:pt x="1068360" y="2583982"/>
                  </a:lnTo>
                  <a:lnTo>
                    <a:pt x="1114201" y="2591458"/>
                  </a:lnTo>
                  <a:lnTo>
                    <a:pt x="1160563" y="2597324"/>
                  </a:lnTo>
                  <a:lnTo>
                    <a:pt x="1207417" y="2601550"/>
                  </a:lnTo>
                  <a:lnTo>
                    <a:pt x="1254734" y="2604108"/>
                  </a:lnTo>
                  <a:lnTo>
                    <a:pt x="1302483" y="2604967"/>
                  </a:lnTo>
                  <a:lnTo>
                    <a:pt x="1350233" y="2604108"/>
                  </a:lnTo>
                  <a:lnTo>
                    <a:pt x="1397549" y="2601550"/>
                  </a:lnTo>
                  <a:lnTo>
                    <a:pt x="1444403" y="2597324"/>
                  </a:lnTo>
                  <a:lnTo>
                    <a:pt x="1490765" y="2591458"/>
                  </a:lnTo>
                  <a:lnTo>
                    <a:pt x="1536606" y="2583982"/>
                  </a:lnTo>
                  <a:lnTo>
                    <a:pt x="1581896" y="2574925"/>
                  </a:lnTo>
                  <a:lnTo>
                    <a:pt x="1626606" y="2564317"/>
                  </a:lnTo>
                  <a:lnTo>
                    <a:pt x="1670707" y="2552187"/>
                  </a:lnTo>
                  <a:lnTo>
                    <a:pt x="1714168" y="2538565"/>
                  </a:lnTo>
                  <a:lnTo>
                    <a:pt x="1756961" y="2523480"/>
                  </a:lnTo>
                  <a:lnTo>
                    <a:pt x="1799057" y="2506961"/>
                  </a:lnTo>
                  <a:lnTo>
                    <a:pt x="1840425" y="2489038"/>
                  </a:lnTo>
                  <a:lnTo>
                    <a:pt x="1881036" y="2469741"/>
                  </a:lnTo>
                  <a:lnTo>
                    <a:pt x="1920861" y="2449098"/>
                  </a:lnTo>
                  <a:lnTo>
                    <a:pt x="1959871" y="2427139"/>
                  </a:lnTo>
                  <a:lnTo>
                    <a:pt x="1998036" y="2403894"/>
                  </a:lnTo>
                  <a:lnTo>
                    <a:pt x="2035326" y="2379392"/>
                  </a:lnTo>
                  <a:lnTo>
                    <a:pt x="2071713" y="2353663"/>
                  </a:lnTo>
                  <a:lnTo>
                    <a:pt x="2107166" y="2326735"/>
                  </a:lnTo>
                  <a:lnTo>
                    <a:pt x="2141656" y="2298639"/>
                  </a:lnTo>
                  <a:lnTo>
                    <a:pt x="2175155" y="2269403"/>
                  </a:lnTo>
                  <a:lnTo>
                    <a:pt x="2207632" y="2239058"/>
                  </a:lnTo>
                  <a:lnTo>
                    <a:pt x="2239058" y="2207632"/>
                  </a:lnTo>
                  <a:lnTo>
                    <a:pt x="2269403" y="2175155"/>
                  </a:lnTo>
                  <a:lnTo>
                    <a:pt x="2298639" y="2141656"/>
                  </a:lnTo>
                  <a:lnTo>
                    <a:pt x="2326735" y="2107166"/>
                  </a:lnTo>
                  <a:lnTo>
                    <a:pt x="2353663" y="2071713"/>
                  </a:lnTo>
                  <a:lnTo>
                    <a:pt x="2379392" y="2035326"/>
                  </a:lnTo>
                  <a:lnTo>
                    <a:pt x="2403894" y="1998036"/>
                  </a:lnTo>
                  <a:lnTo>
                    <a:pt x="2427139" y="1959871"/>
                  </a:lnTo>
                  <a:lnTo>
                    <a:pt x="2449098" y="1920861"/>
                  </a:lnTo>
                  <a:lnTo>
                    <a:pt x="2469741" y="1881036"/>
                  </a:lnTo>
                  <a:lnTo>
                    <a:pt x="2489038" y="1840425"/>
                  </a:lnTo>
                  <a:lnTo>
                    <a:pt x="2506961" y="1799057"/>
                  </a:lnTo>
                  <a:lnTo>
                    <a:pt x="2523480" y="1756961"/>
                  </a:lnTo>
                  <a:lnTo>
                    <a:pt x="2538565" y="1714168"/>
                  </a:lnTo>
                  <a:lnTo>
                    <a:pt x="2552187" y="1670707"/>
                  </a:lnTo>
                  <a:lnTo>
                    <a:pt x="2564317" y="1626606"/>
                  </a:lnTo>
                  <a:lnTo>
                    <a:pt x="2574925" y="1581896"/>
                  </a:lnTo>
                  <a:lnTo>
                    <a:pt x="2583982" y="1536606"/>
                  </a:lnTo>
                  <a:lnTo>
                    <a:pt x="2591458" y="1490765"/>
                  </a:lnTo>
                  <a:lnTo>
                    <a:pt x="2597324" y="1444403"/>
                  </a:lnTo>
                  <a:lnTo>
                    <a:pt x="2601550" y="1397549"/>
                  </a:lnTo>
                  <a:lnTo>
                    <a:pt x="2604108" y="1350233"/>
                  </a:lnTo>
                  <a:lnTo>
                    <a:pt x="2604967" y="1302483"/>
                  </a:lnTo>
                  <a:lnTo>
                    <a:pt x="2604108" y="1254734"/>
                  </a:lnTo>
                  <a:lnTo>
                    <a:pt x="2601550" y="1207417"/>
                  </a:lnTo>
                  <a:lnTo>
                    <a:pt x="2597324" y="1160563"/>
                  </a:lnTo>
                  <a:lnTo>
                    <a:pt x="2591458" y="1114201"/>
                  </a:lnTo>
                  <a:lnTo>
                    <a:pt x="2583982" y="1068360"/>
                  </a:lnTo>
                  <a:lnTo>
                    <a:pt x="2574925" y="1023070"/>
                  </a:lnTo>
                  <a:lnTo>
                    <a:pt x="2564317" y="978360"/>
                  </a:lnTo>
                  <a:lnTo>
                    <a:pt x="2552187" y="934260"/>
                  </a:lnTo>
                  <a:lnTo>
                    <a:pt x="2538565" y="890798"/>
                  </a:lnTo>
                  <a:lnTo>
                    <a:pt x="2523480" y="848005"/>
                  </a:lnTo>
                  <a:lnTo>
                    <a:pt x="2506961" y="805910"/>
                  </a:lnTo>
                  <a:lnTo>
                    <a:pt x="2489038" y="764541"/>
                  </a:lnTo>
                  <a:lnTo>
                    <a:pt x="2469741" y="723930"/>
                  </a:lnTo>
                  <a:lnTo>
                    <a:pt x="2449098" y="684105"/>
                  </a:lnTo>
                  <a:lnTo>
                    <a:pt x="2427139" y="645095"/>
                  </a:lnTo>
                  <a:lnTo>
                    <a:pt x="2403894" y="606930"/>
                  </a:lnTo>
                  <a:lnTo>
                    <a:pt x="2379392" y="569640"/>
                  </a:lnTo>
                  <a:lnTo>
                    <a:pt x="2353663" y="533254"/>
                  </a:lnTo>
                  <a:lnTo>
                    <a:pt x="2326735" y="497800"/>
                  </a:lnTo>
                  <a:lnTo>
                    <a:pt x="2298639" y="463310"/>
                  </a:lnTo>
                  <a:lnTo>
                    <a:pt x="2269403" y="429812"/>
                  </a:lnTo>
                  <a:lnTo>
                    <a:pt x="2239058" y="397335"/>
                  </a:lnTo>
                  <a:lnTo>
                    <a:pt x="2207632" y="365909"/>
                  </a:lnTo>
                  <a:lnTo>
                    <a:pt x="2175155" y="335563"/>
                  </a:lnTo>
                  <a:lnTo>
                    <a:pt x="2141656" y="306328"/>
                  </a:lnTo>
                  <a:lnTo>
                    <a:pt x="2107166" y="278231"/>
                  </a:lnTo>
                  <a:lnTo>
                    <a:pt x="2071713" y="251304"/>
                  </a:lnTo>
                  <a:lnTo>
                    <a:pt x="2035326" y="225574"/>
                  </a:lnTo>
                  <a:lnTo>
                    <a:pt x="1998036" y="201072"/>
                  </a:lnTo>
                  <a:lnTo>
                    <a:pt x="1959871" y="177827"/>
                  </a:lnTo>
                  <a:lnTo>
                    <a:pt x="1920861" y="155868"/>
                  </a:lnTo>
                  <a:lnTo>
                    <a:pt x="1881036" y="135225"/>
                  </a:lnTo>
                  <a:lnTo>
                    <a:pt x="1840425" y="115928"/>
                  </a:lnTo>
                  <a:lnTo>
                    <a:pt x="1799057" y="98005"/>
                  </a:lnTo>
                  <a:lnTo>
                    <a:pt x="1756961" y="81486"/>
                  </a:lnTo>
                  <a:lnTo>
                    <a:pt x="1714168" y="66401"/>
                  </a:lnTo>
                  <a:lnTo>
                    <a:pt x="1670707" y="52779"/>
                  </a:lnTo>
                  <a:lnTo>
                    <a:pt x="1626606" y="40649"/>
                  </a:lnTo>
                  <a:lnTo>
                    <a:pt x="1581896" y="30041"/>
                  </a:lnTo>
                  <a:lnTo>
                    <a:pt x="1536606" y="20984"/>
                  </a:lnTo>
                  <a:lnTo>
                    <a:pt x="1490765" y="13508"/>
                  </a:lnTo>
                  <a:lnTo>
                    <a:pt x="1444403" y="7642"/>
                  </a:lnTo>
                  <a:lnTo>
                    <a:pt x="1397549" y="3416"/>
                  </a:lnTo>
                  <a:lnTo>
                    <a:pt x="1350233" y="859"/>
                  </a:lnTo>
                  <a:lnTo>
                    <a:pt x="130248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04">
              <a:extLst>
                <a:ext uri="{FF2B5EF4-FFF2-40B4-BE49-F238E27FC236}">
                  <a16:creationId xmlns:a16="http://schemas.microsoft.com/office/drawing/2014/main" id="{F29CE0A1-3355-4BC5-B962-6411D67A8264}"/>
                </a:ext>
              </a:extLst>
            </p:cNvPr>
            <p:cNvSpPr/>
            <p:nvPr/>
          </p:nvSpPr>
          <p:spPr>
            <a:xfrm>
              <a:off x="8554478" y="11096637"/>
              <a:ext cx="1303020" cy="2000885"/>
            </a:xfrm>
            <a:custGeom>
              <a:avLst/>
              <a:gdLst/>
              <a:ahLst/>
              <a:cxnLst/>
              <a:rect l="l" t="t" r="r" b="b"/>
              <a:pathLst>
                <a:path w="1303020" h="2000884">
                  <a:moveTo>
                    <a:pt x="1302483" y="0"/>
                  </a:moveTo>
                  <a:lnTo>
                    <a:pt x="1254734" y="859"/>
                  </a:lnTo>
                  <a:lnTo>
                    <a:pt x="1207417" y="3416"/>
                  </a:lnTo>
                  <a:lnTo>
                    <a:pt x="1160563" y="7642"/>
                  </a:lnTo>
                  <a:lnTo>
                    <a:pt x="1114201" y="13508"/>
                  </a:lnTo>
                  <a:lnTo>
                    <a:pt x="1068360" y="20984"/>
                  </a:lnTo>
                  <a:lnTo>
                    <a:pt x="1023070" y="30041"/>
                  </a:lnTo>
                  <a:lnTo>
                    <a:pt x="978360" y="40649"/>
                  </a:lnTo>
                  <a:lnTo>
                    <a:pt x="934260" y="52779"/>
                  </a:lnTo>
                  <a:lnTo>
                    <a:pt x="890798" y="66401"/>
                  </a:lnTo>
                  <a:lnTo>
                    <a:pt x="848005" y="81486"/>
                  </a:lnTo>
                  <a:lnTo>
                    <a:pt x="805910" y="98005"/>
                  </a:lnTo>
                  <a:lnTo>
                    <a:pt x="764541" y="115928"/>
                  </a:lnTo>
                  <a:lnTo>
                    <a:pt x="723930" y="135225"/>
                  </a:lnTo>
                  <a:lnTo>
                    <a:pt x="684105" y="155868"/>
                  </a:lnTo>
                  <a:lnTo>
                    <a:pt x="645095" y="177827"/>
                  </a:lnTo>
                  <a:lnTo>
                    <a:pt x="606930" y="201072"/>
                  </a:lnTo>
                  <a:lnTo>
                    <a:pt x="569640" y="225574"/>
                  </a:lnTo>
                  <a:lnTo>
                    <a:pt x="533254" y="251304"/>
                  </a:lnTo>
                  <a:lnTo>
                    <a:pt x="497800" y="278231"/>
                  </a:lnTo>
                  <a:lnTo>
                    <a:pt x="463310" y="306328"/>
                  </a:lnTo>
                  <a:lnTo>
                    <a:pt x="429812" y="335563"/>
                  </a:lnTo>
                  <a:lnTo>
                    <a:pt x="397335" y="365909"/>
                  </a:lnTo>
                  <a:lnTo>
                    <a:pt x="365909" y="397335"/>
                  </a:lnTo>
                  <a:lnTo>
                    <a:pt x="335563" y="429812"/>
                  </a:lnTo>
                  <a:lnTo>
                    <a:pt x="306328" y="463310"/>
                  </a:lnTo>
                  <a:lnTo>
                    <a:pt x="278231" y="497800"/>
                  </a:lnTo>
                  <a:lnTo>
                    <a:pt x="251304" y="533254"/>
                  </a:lnTo>
                  <a:lnTo>
                    <a:pt x="225574" y="569640"/>
                  </a:lnTo>
                  <a:lnTo>
                    <a:pt x="201072" y="606930"/>
                  </a:lnTo>
                  <a:lnTo>
                    <a:pt x="177827" y="645095"/>
                  </a:lnTo>
                  <a:lnTo>
                    <a:pt x="155868" y="684105"/>
                  </a:lnTo>
                  <a:lnTo>
                    <a:pt x="135225" y="723930"/>
                  </a:lnTo>
                  <a:lnTo>
                    <a:pt x="115928" y="764541"/>
                  </a:lnTo>
                  <a:lnTo>
                    <a:pt x="98005" y="805910"/>
                  </a:lnTo>
                  <a:lnTo>
                    <a:pt x="81486" y="848005"/>
                  </a:lnTo>
                  <a:lnTo>
                    <a:pt x="66401" y="890798"/>
                  </a:lnTo>
                  <a:lnTo>
                    <a:pt x="52779" y="934260"/>
                  </a:lnTo>
                  <a:lnTo>
                    <a:pt x="40649" y="978360"/>
                  </a:lnTo>
                  <a:lnTo>
                    <a:pt x="30041" y="1023070"/>
                  </a:lnTo>
                  <a:lnTo>
                    <a:pt x="20984" y="1068360"/>
                  </a:lnTo>
                  <a:lnTo>
                    <a:pt x="13508" y="1114201"/>
                  </a:lnTo>
                  <a:lnTo>
                    <a:pt x="7642" y="1160563"/>
                  </a:lnTo>
                  <a:lnTo>
                    <a:pt x="3416" y="1207417"/>
                  </a:lnTo>
                  <a:lnTo>
                    <a:pt x="859" y="1254734"/>
                  </a:lnTo>
                  <a:lnTo>
                    <a:pt x="0" y="1302483"/>
                  </a:lnTo>
                  <a:lnTo>
                    <a:pt x="984" y="1353590"/>
                  </a:lnTo>
                  <a:lnTo>
                    <a:pt x="3913" y="1404197"/>
                  </a:lnTo>
                  <a:lnTo>
                    <a:pt x="8752" y="1454270"/>
                  </a:lnTo>
                  <a:lnTo>
                    <a:pt x="15462" y="1503772"/>
                  </a:lnTo>
                  <a:lnTo>
                    <a:pt x="24009" y="1552667"/>
                  </a:lnTo>
                  <a:lnTo>
                    <a:pt x="34356" y="1600919"/>
                  </a:lnTo>
                  <a:lnTo>
                    <a:pt x="46468" y="1648491"/>
                  </a:lnTo>
                  <a:lnTo>
                    <a:pt x="60307" y="1695348"/>
                  </a:lnTo>
                  <a:lnTo>
                    <a:pt x="75838" y="1741454"/>
                  </a:lnTo>
                  <a:lnTo>
                    <a:pt x="93024" y="1786772"/>
                  </a:lnTo>
                  <a:lnTo>
                    <a:pt x="111830" y="1831266"/>
                  </a:lnTo>
                  <a:lnTo>
                    <a:pt x="132219" y="1874901"/>
                  </a:lnTo>
                  <a:lnTo>
                    <a:pt x="154155" y="1917639"/>
                  </a:lnTo>
                  <a:lnTo>
                    <a:pt x="177602" y="1959446"/>
                  </a:lnTo>
                  <a:lnTo>
                    <a:pt x="202523" y="2000284"/>
                  </a:lnTo>
                  <a:lnTo>
                    <a:pt x="1302483" y="1304083"/>
                  </a:lnTo>
                  <a:lnTo>
                    <a:pt x="130248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918,000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1,761,000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66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2" y="3390873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2,679,000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7.5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lang="fr-CH"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 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DXA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31021" y="2866059"/>
            <a:ext cx="65055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45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5038" y="4004929"/>
            <a:ext cx="64082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01315" y="4005480"/>
            <a:ext cx="123928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&gt;50%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06285" y="2816643"/>
            <a:ext cx="818334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5443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996" y="7567323"/>
            <a:ext cx="74701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00176"/>
            <a:ext cx="1835785" cy="1303313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33350" marR="141605" indent="1905" algn="ctr">
              <a:lnSpc>
                <a:spcPct val="102600"/>
              </a:lnSpc>
            </a:pP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fr-FR" sz="1200" spc="1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fr-FR" sz="1200" spc="15" dirty="0">
                <a:solidFill>
                  <a:srgbClr val="173C66"/>
                </a:solidFill>
                <a:latin typeface="Open Sans"/>
                <a:cs typeface="Open Sans"/>
              </a:rPr>
              <a:t> ORTHOGERIATRICS </a:t>
            </a:r>
            <a:r>
              <a:rPr lang="fr-FR" sz="1200" spc="2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METABOLI</a:t>
            </a:r>
            <a:r>
              <a:rPr lang="fr-FR" sz="1200" spc="15" dirty="0">
                <a:solidFill>
                  <a:srgbClr val="173C66"/>
                </a:solidFill>
                <a:latin typeface="Open Sans"/>
                <a:cs typeface="Open Sans"/>
              </a:rPr>
              <a:t>C</a:t>
            </a:r>
            <a:r>
              <a:rPr lang="fr-FR" sz="1200" spc="-6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MEDICINE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45">
            <a:extLst>
              <a:ext uri="{FF2B5EF4-FFF2-40B4-BE49-F238E27FC236}">
                <a16:creationId xmlns:a16="http://schemas.microsoft.com/office/drawing/2014/main" id="{2A98B6DE-0089-4C58-923C-BF1B01662F64}"/>
              </a:ext>
            </a:extLst>
          </p:cNvPr>
          <p:cNvSpPr txBox="1"/>
          <p:nvPr/>
        </p:nvSpPr>
        <p:spPr>
          <a:xfrm>
            <a:off x="11622277" y="448313"/>
            <a:ext cx="3343367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spc="-5" dirty="0">
                <a:solidFill>
                  <a:srgbClr val="173B66"/>
                </a:solidFill>
                <a:latin typeface="Open Sans"/>
                <a:cs typeface="Open Sans"/>
              </a:rPr>
              <a:t>UNITED</a:t>
            </a:r>
            <a:r>
              <a:rPr sz="2800" b="1" spc="-6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2800" b="1" spc="-15" dirty="0">
                <a:solidFill>
                  <a:srgbClr val="173B66"/>
                </a:solidFill>
                <a:latin typeface="Open Sans"/>
                <a:cs typeface="Open Sans"/>
              </a:rPr>
              <a:t>KINGDOM</a:t>
            </a:r>
            <a:endParaRPr sz="2800" dirty="0">
              <a:latin typeface="Open Sans"/>
              <a:cs typeface="Open Sans"/>
            </a:endParaRPr>
          </a:p>
        </p:txBody>
      </p:sp>
      <p:grpSp>
        <p:nvGrpSpPr>
          <p:cNvPr id="119" name="object 84">
            <a:extLst>
              <a:ext uri="{FF2B5EF4-FFF2-40B4-BE49-F238E27FC236}">
                <a16:creationId xmlns:a16="http://schemas.microsoft.com/office/drawing/2014/main" id="{7508C799-33D0-413D-8C09-6CA9D54C9CF9}"/>
              </a:ext>
            </a:extLst>
          </p:cNvPr>
          <p:cNvGrpSpPr/>
          <p:nvPr/>
        </p:nvGrpSpPr>
        <p:grpSpPr>
          <a:xfrm>
            <a:off x="11032712" y="477726"/>
            <a:ext cx="546100" cy="368935"/>
            <a:chOff x="8503679" y="778258"/>
            <a:chExt cx="546100" cy="368935"/>
          </a:xfrm>
        </p:grpSpPr>
        <p:pic>
          <p:nvPicPr>
            <p:cNvPr id="120" name="object 85">
              <a:extLst>
                <a:ext uri="{FF2B5EF4-FFF2-40B4-BE49-F238E27FC236}">
                  <a16:creationId xmlns:a16="http://schemas.microsoft.com/office/drawing/2014/main" id="{3AA5C993-FD97-473E-8E95-0ED145B37664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503679" y="778258"/>
              <a:ext cx="227350" cy="122837"/>
            </a:xfrm>
            <a:prstGeom prst="rect">
              <a:avLst/>
            </a:prstGeom>
          </p:spPr>
        </p:pic>
        <p:pic>
          <p:nvPicPr>
            <p:cNvPr id="121" name="object 86">
              <a:extLst>
                <a:ext uri="{FF2B5EF4-FFF2-40B4-BE49-F238E27FC236}">
                  <a16:creationId xmlns:a16="http://schemas.microsoft.com/office/drawing/2014/main" id="{EF8361B8-510F-484F-91EF-20BFAE8E2C42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821972" y="778258"/>
              <a:ext cx="227342" cy="122837"/>
            </a:xfrm>
            <a:prstGeom prst="rect">
              <a:avLst/>
            </a:prstGeom>
          </p:spPr>
        </p:pic>
        <p:sp>
          <p:nvSpPr>
            <p:cNvPr id="122" name="object 87">
              <a:extLst>
                <a:ext uri="{FF2B5EF4-FFF2-40B4-BE49-F238E27FC236}">
                  <a16:creationId xmlns:a16="http://schemas.microsoft.com/office/drawing/2014/main" id="{75323947-6737-41AE-9F17-01B0573D06F2}"/>
                </a:ext>
              </a:extLst>
            </p:cNvPr>
            <p:cNvSpPr/>
            <p:nvPr/>
          </p:nvSpPr>
          <p:spPr>
            <a:xfrm>
              <a:off x="8503679" y="778394"/>
              <a:ext cx="546100" cy="368300"/>
            </a:xfrm>
            <a:custGeom>
              <a:avLst/>
              <a:gdLst/>
              <a:ahLst/>
              <a:cxnLst/>
              <a:rect l="l" t="t" r="r" b="b"/>
              <a:pathLst>
                <a:path w="546100" h="368300">
                  <a:moveTo>
                    <a:pt x="545630" y="147320"/>
                  </a:moveTo>
                  <a:lnTo>
                    <a:pt x="300088" y="147320"/>
                  </a:lnTo>
                  <a:lnTo>
                    <a:pt x="300088" y="0"/>
                  </a:lnTo>
                  <a:lnTo>
                    <a:pt x="245529" y="0"/>
                  </a:lnTo>
                  <a:lnTo>
                    <a:pt x="245529" y="147320"/>
                  </a:lnTo>
                  <a:lnTo>
                    <a:pt x="0" y="147320"/>
                  </a:lnTo>
                  <a:lnTo>
                    <a:pt x="0" y="220980"/>
                  </a:lnTo>
                  <a:lnTo>
                    <a:pt x="245529" y="220980"/>
                  </a:lnTo>
                  <a:lnTo>
                    <a:pt x="245529" y="368300"/>
                  </a:lnTo>
                  <a:lnTo>
                    <a:pt x="300088" y="368300"/>
                  </a:lnTo>
                  <a:lnTo>
                    <a:pt x="300088" y="220980"/>
                  </a:lnTo>
                  <a:lnTo>
                    <a:pt x="545630" y="220980"/>
                  </a:lnTo>
                  <a:lnTo>
                    <a:pt x="545630" y="14732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88">
              <a:extLst>
                <a:ext uri="{FF2B5EF4-FFF2-40B4-BE49-F238E27FC236}">
                  <a16:creationId xmlns:a16="http://schemas.microsoft.com/office/drawing/2014/main" id="{C10022BF-D745-4CF9-AF6E-0531A5AD1048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503685" y="1023938"/>
              <a:ext cx="227344" cy="122837"/>
            </a:xfrm>
            <a:prstGeom prst="rect">
              <a:avLst/>
            </a:prstGeom>
          </p:spPr>
        </p:pic>
        <p:pic>
          <p:nvPicPr>
            <p:cNvPr id="124" name="object 89">
              <a:extLst>
                <a:ext uri="{FF2B5EF4-FFF2-40B4-BE49-F238E27FC236}">
                  <a16:creationId xmlns:a16="http://schemas.microsoft.com/office/drawing/2014/main" id="{5C90EC35-DB96-4C75-BE3C-48D8FAA04346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821972" y="1023938"/>
              <a:ext cx="227340" cy="122837"/>
            </a:xfrm>
            <a:prstGeom prst="rect">
              <a:avLst/>
            </a:prstGeom>
          </p:spPr>
        </p:pic>
      </p:grpSp>
      <p:graphicFrame>
        <p:nvGraphicFramePr>
          <p:cNvPr id="128" name="object 7">
            <a:extLst>
              <a:ext uri="{FF2B5EF4-FFF2-40B4-BE49-F238E27FC236}">
                <a16:creationId xmlns:a16="http://schemas.microsoft.com/office/drawing/2014/main" id="{F0903D95-E1EA-491B-83E5-F23EE735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8102"/>
              </p:ext>
            </p:extLst>
          </p:nvPr>
        </p:nvGraphicFramePr>
        <p:xfrm>
          <a:off x="10107257" y="7884584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9" name="object 8">
            <a:extLst>
              <a:ext uri="{FF2B5EF4-FFF2-40B4-BE49-F238E27FC236}">
                <a16:creationId xmlns:a16="http://schemas.microsoft.com/office/drawing/2014/main" id="{27C6AEB8-1CC7-4830-B453-B592E6E53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43520"/>
              </p:ext>
            </p:extLst>
          </p:nvPr>
        </p:nvGraphicFramePr>
        <p:xfrm>
          <a:off x="12526917" y="7318479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0" name="object 9">
            <a:extLst>
              <a:ext uri="{FF2B5EF4-FFF2-40B4-BE49-F238E27FC236}">
                <a16:creationId xmlns:a16="http://schemas.microsoft.com/office/drawing/2014/main" id="{7A06DFB0-533A-4795-B674-6CCE2E2AF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86625"/>
              </p:ext>
            </p:extLst>
          </p:nvPr>
        </p:nvGraphicFramePr>
        <p:xfrm>
          <a:off x="10107257" y="6143203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1" name="object 10">
            <a:extLst>
              <a:ext uri="{FF2B5EF4-FFF2-40B4-BE49-F238E27FC236}">
                <a16:creationId xmlns:a16="http://schemas.microsoft.com/office/drawing/2014/main" id="{8F44FB28-682F-4908-A98C-788B71AF7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46230"/>
              </p:ext>
            </p:extLst>
          </p:nvPr>
        </p:nvGraphicFramePr>
        <p:xfrm>
          <a:off x="12518047" y="5484015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2" name="object 122">
            <a:extLst>
              <a:ext uri="{FF2B5EF4-FFF2-40B4-BE49-F238E27FC236}">
                <a16:creationId xmlns:a16="http://schemas.microsoft.com/office/drawing/2014/main" id="{AC1695A0-F638-4B26-A5AA-CE03D495A288}"/>
              </a:ext>
            </a:extLst>
          </p:cNvPr>
          <p:cNvSpPr txBox="1"/>
          <p:nvPr/>
        </p:nvSpPr>
        <p:spPr>
          <a:xfrm>
            <a:off x="10101466" y="5484015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pic>
        <p:nvPicPr>
          <p:cNvPr id="5" name="Image 4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BE7160F1-F52D-4933-8B9C-B96606408D6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428" y="1974224"/>
            <a:ext cx="1736046" cy="259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3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4831</TotalTime>
  <Words>483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918,000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2022-01-26T13:04:20Z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