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14" r:id="rId2"/>
    <p:sldId id="288" r:id="rId3"/>
    <p:sldId id="289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026" y="-6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554788" cy="5492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567738" y="0"/>
            <a:ext cx="6554787" cy="5492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33131-66CE-44C9-B6D3-E3A47C7763C9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010150" y="1371600"/>
            <a:ext cx="51054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512888" y="5276850"/>
            <a:ext cx="12099925" cy="43195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417175"/>
            <a:ext cx="6554788" cy="549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567738" y="10417175"/>
            <a:ext cx="6554787" cy="549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7ECCA-8178-47DD-B076-2F1D40019C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631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7ECCA-8178-47DD-B076-2F1D40019CD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10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1822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257237" y="3707258"/>
            <a:ext cx="4630213" cy="4630213"/>
          </a:xfrm>
          <a:prstGeom prst="rect">
            <a:avLst/>
          </a:prstGeom>
        </p:spPr>
      </p:pic>
      <p:grpSp>
        <p:nvGrpSpPr>
          <p:cNvPr id="7" name="object 157">
            <a:extLst>
              <a:ext uri="{FF2B5EF4-FFF2-40B4-BE49-F238E27FC236}">
                <a16:creationId xmlns:a16="http://schemas.microsoft.com/office/drawing/2014/main" id="{15D02499-33BC-465A-9322-55F5A9AF52F6}"/>
              </a:ext>
            </a:extLst>
          </p:cNvPr>
          <p:cNvGrpSpPr/>
          <p:nvPr/>
        </p:nvGrpSpPr>
        <p:grpSpPr>
          <a:xfrm>
            <a:off x="12664936" y="911225"/>
            <a:ext cx="1355653" cy="838200"/>
            <a:chOff x="10224783" y="778252"/>
            <a:chExt cx="567055" cy="377190"/>
          </a:xfrm>
        </p:grpSpPr>
        <p:sp>
          <p:nvSpPr>
            <p:cNvPr id="8" name="object 158">
              <a:extLst>
                <a:ext uri="{FF2B5EF4-FFF2-40B4-BE49-F238E27FC236}">
                  <a16:creationId xmlns:a16="http://schemas.microsoft.com/office/drawing/2014/main" id="{CD1086CA-07D0-46EC-A510-2FB8DA03A73E}"/>
                </a:ext>
              </a:extLst>
            </p:cNvPr>
            <p:cNvSpPr/>
            <p:nvPr/>
          </p:nvSpPr>
          <p:spPr>
            <a:xfrm>
              <a:off x="10224783" y="903776"/>
              <a:ext cx="567055" cy="125730"/>
            </a:xfrm>
            <a:custGeom>
              <a:avLst/>
              <a:gdLst/>
              <a:ahLst/>
              <a:cxnLst/>
              <a:rect l="l" t="t" r="r" b="b"/>
              <a:pathLst>
                <a:path w="567054" h="125730">
                  <a:moveTo>
                    <a:pt x="566892" y="0"/>
                  </a:moveTo>
                  <a:lnTo>
                    <a:pt x="0" y="0"/>
                  </a:lnTo>
                  <a:lnTo>
                    <a:pt x="0" y="125523"/>
                  </a:lnTo>
                  <a:lnTo>
                    <a:pt x="566892" y="125523"/>
                  </a:lnTo>
                  <a:lnTo>
                    <a:pt x="566892" y="0"/>
                  </a:lnTo>
                  <a:close/>
                </a:path>
              </a:pathLst>
            </a:custGeom>
            <a:solidFill>
              <a:srgbClr val="4768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59">
              <a:extLst>
                <a:ext uri="{FF2B5EF4-FFF2-40B4-BE49-F238E27FC236}">
                  <a16:creationId xmlns:a16="http://schemas.microsoft.com/office/drawing/2014/main" id="{BA7B901B-EE74-4036-8863-8A6AB3668800}"/>
                </a:ext>
              </a:extLst>
            </p:cNvPr>
            <p:cNvSpPr/>
            <p:nvPr/>
          </p:nvSpPr>
          <p:spPr>
            <a:xfrm>
              <a:off x="10224783" y="1029311"/>
              <a:ext cx="567055" cy="125730"/>
            </a:xfrm>
            <a:custGeom>
              <a:avLst/>
              <a:gdLst/>
              <a:ahLst/>
              <a:cxnLst/>
              <a:rect l="l" t="t" r="r" b="b"/>
              <a:pathLst>
                <a:path w="567054" h="125730">
                  <a:moveTo>
                    <a:pt x="566892" y="0"/>
                  </a:moveTo>
                  <a:lnTo>
                    <a:pt x="0" y="0"/>
                  </a:lnTo>
                  <a:lnTo>
                    <a:pt x="0" y="125523"/>
                  </a:lnTo>
                  <a:lnTo>
                    <a:pt x="566892" y="125523"/>
                  </a:lnTo>
                  <a:lnTo>
                    <a:pt x="566892" y="0"/>
                  </a:lnTo>
                  <a:close/>
                </a:path>
              </a:pathLst>
            </a:custGeom>
            <a:solidFill>
              <a:srgbClr val="C916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60">
              <a:extLst>
                <a:ext uri="{FF2B5EF4-FFF2-40B4-BE49-F238E27FC236}">
                  <a16:creationId xmlns:a16="http://schemas.microsoft.com/office/drawing/2014/main" id="{E90DAA8D-65D8-4644-94BC-AC79985C3183}"/>
                </a:ext>
              </a:extLst>
            </p:cNvPr>
            <p:cNvSpPr/>
            <p:nvPr/>
          </p:nvSpPr>
          <p:spPr>
            <a:xfrm>
              <a:off x="10224783" y="778252"/>
              <a:ext cx="567055" cy="125730"/>
            </a:xfrm>
            <a:custGeom>
              <a:avLst/>
              <a:gdLst/>
              <a:ahLst/>
              <a:cxnLst/>
              <a:rect l="l" t="t" r="r" b="b"/>
              <a:pathLst>
                <a:path w="567054" h="125730">
                  <a:moveTo>
                    <a:pt x="566892" y="0"/>
                  </a:moveTo>
                  <a:lnTo>
                    <a:pt x="0" y="0"/>
                  </a:lnTo>
                  <a:lnTo>
                    <a:pt x="0" y="125523"/>
                  </a:lnTo>
                  <a:lnTo>
                    <a:pt x="566892" y="125523"/>
                  </a:lnTo>
                  <a:lnTo>
                    <a:pt x="566892" y="0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E337911-3428-41A4-9966-7F1564F6893B}"/>
              </a:ext>
            </a:extLst>
          </p:cNvPr>
          <p:cNvSpPr txBox="1"/>
          <p:nvPr/>
        </p:nvSpPr>
        <p:spPr>
          <a:xfrm>
            <a:off x="947345" y="8672601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512D0B-58A4-4D3A-B12F-A23CB83E8649}"/>
              </a:ext>
            </a:extLst>
          </p:cNvPr>
          <p:cNvSpPr txBox="1"/>
          <p:nvPr/>
        </p:nvSpPr>
        <p:spPr>
          <a:xfrm>
            <a:off x="857250" y="639762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Lithuania</a:t>
            </a:r>
            <a:endParaRPr lang="en-US" sz="6000" b="1" dirty="0">
              <a:solidFill>
                <a:schemeClr val="tx2">
                  <a:lumMod val="75000"/>
                </a:schemeClr>
              </a:solidFill>
              <a:latin typeface="+mn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CH"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35.1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53.1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2.8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lang="fr-CH"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075199" y="464116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5.3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93812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  63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2.6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69400" y="2380216"/>
            <a:ext cx="3541187" cy="1372171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800" b="1" spc="55" dirty="0">
                <a:solidFill>
                  <a:srgbClr val="B82D6B"/>
                </a:solidFill>
                <a:latin typeface="+mj-lt"/>
                <a:cs typeface="Open Sans"/>
              </a:rPr>
              <a:t>23,000</a:t>
            </a:r>
            <a:endParaRPr sz="88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16.0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84.0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8" y="1617923"/>
            <a:ext cx="4123569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181,000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80033" y="6316018"/>
            <a:ext cx="3479800" cy="2137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8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13800" b="1" spc="-10" dirty="0">
                <a:solidFill>
                  <a:srgbClr val="B82D6B"/>
                </a:solidFill>
                <a:latin typeface="+mj-lt"/>
                <a:cs typeface="Open Sans"/>
              </a:rPr>
              <a:t>91</a:t>
            </a:r>
            <a:endParaRPr sz="138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27,000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23,000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3112932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  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16.3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711951" y="886354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15.5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958479" y="4466974"/>
            <a:ext cx="2690910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+110.3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0" y="7974330"/>
            <a:ext cx="3241647" cy="93743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000" b="1" spc="-10" dirty="0">
                <a:solidFill>
                  <a:srgbClr val="B82D6B"/>
                </a:solidFill>
                <a:latin typeface="+mj-lt"/>
                <a:cs typeface="Open Sans"/>
              </a:rPr>
              <a:t>MILLION</a:t>
            </a:r>
            <a:endParaRPr sz="60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0343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32.6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94" name="object 2">
            <a:extLst>
              <a:ext uri="{FF2B5EF4-FFF2-40B4-BE49-F238E27FC236}">
                <a16:creationId xmlns:a16="http://schemas.microsoft.com/office/drawing/2014/main" id="{084616CE-0266-4438-8836-E9F84E5EE2D0}"/>
              </a:ext>
            </a:extLst>
          </p:cNvPr>
          <p:cNvSpPr txBox="1"/>
          <p:nvPr/>
        </p:nvSpPr>
        <p:spPr>
          <a:xfrm>
            <a:off x="12095556" y="759873"/>
            <a:ext cx="2682875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10" dirty="0">
                <a:solidFill>
                  <a:srgbClr val="173B66"/>
                </a:solidFill>
                <a:latin typeface="Open Sans"/>
                <a:cs typeface="Open Sans"/>
              </a:rPr>
              <a:t>LITHUANIA</a:t>
            </a:r>
            <a:endParaRPr sz="3800">
              <a:latin typeface="Open Sans"/>
              <a:cs typeface="Open Sans"/>
            </a:endParaRPr>
          </a:p>
        </p:txBody>
      </p:sp>
      <p:grpSp>
        <p:nvGrpSpPr>
          <p:cNvPr id="97" name="object 157">
            <a:extLst>
              <a:ext uri="{FF2B5EF4-FFF2-40B4-BE49-F238E27FC236}">
                <a16:creationId xmlns:a16="http://schemas.microsoft.com/office/drawing/2014/main" id="{DBB72096-AC4C-4F1E-AF71-FE89C0C61365}"/>
              </a:ext>
            </a:extLst>
          </p:cNvPr>
          <p:cNvGrpSpPr/>
          <p:nvPr/>
        </p:nvGrpSpPr>
        <p:grpSpPr>
          <a:xfrm>
            <a:off x="11445676" y="885690"/>
            <a:ext cx="567055" cy="377190"/>
            <a:chOff x="10224783" y="778252"/>
            <a:chExt cx="567055" cy="377190"/>
          </a:xfrm>
        </p:grpSpPr>
        <p:sp>
          <p:nvSpPr>
            <p:cNvPr id="100" name="object 158">
              <a:extLst>
                <a:ext uri="{FF2B5EF4-FFF2-40B4-BE49-F238E27FC236}">
                  <a16:creationId xmlns:a16="http://schemas.microsoft.com/office/drawing/2014/main" id="{5B4E04AE-2629-403C-8251-E39B88C55368}"/>
                </a:ext>
              </a:extLst>
            </p:cNvPr>
            <p:cNvSpPr/>
            <p:nvPr/>
          </p:nvSpPr>
          <p:spPr>
            <a:xfrm>
              <a:off x="10224783" y="903776"/>
              <a:ext cx="567055" cy="125730"/>
            </a:xfrm>
            <a:custGeom>
              <a:avLst/>
              <a:gdLst/>
              <a:ahLst/>
              <a:cxnLst/>
              <a:rect l="l" t="t" r="r" b="b"/>
              <a:pathLst>
                <a:path w="567054" h="125730">
                  <a:moveTo>
                    <a:pt x="566892" y="0"/>
                  </a:moveTo>
                  <a:lnTo>
                    <a:pt x="0" y="0"/>
                  </a:lnTo>
                  <a:lnTo>
                    <a:pt x="0" y="125523"/>
                  </a:lnTo>
                  <a:lnTo>
                    <a:pt x="566892" y="125523"/>
                  </a:lnTo>
                  <a:lnTo>
                    <a:pt x="566892" y="0"/>
                  </a:lnTo>
                  <a:close/>
                </a:path>
              </a:pathLst>
            </a:custGeom>
            <a:solidFill>
              <a:srgbClr val="4768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59">
              <a:extLst>
                <a:ext uri="{FF2B5EF4-FFF2-40B4-BE49-F238E27FC236}">
                  <a16:creationId xmlns:a16="http://schemas.microsoft.com/office/drawing/2014/main" id="{ABB8DFC0-0B80-4190-A907-9223C3BEB785}"/>
                </a:ext>
              </a:extLst>
            </p:cNvPr>
            <p:cNvSpPr/>
            <p:nvPr/>
          </p:nvSpPr>
          <p:spPr>
            <a:xfrm>
              <a:off x="10224783" y="1029311"/>
              <a:ext cx="567055" cy="125730"/>
            </a:xfrm>
            <a:custGeom>
              <a:avLst/>
              <a:gdLst/>
              <a:ahLst/>
              <a:cxnLst/>
              <a:rect l="l" t="t" r="r" b="b"/>
              <a:pathLst>
                <a:path w="567054" h="125730">
                  <a:moveTo>
                    <a:pt x="566892" y="0"/>
                  </a:moveTo>
                  <a:lnTo>
                    <a:pt x="0" y="0"/>
                  </a:lnTo>
                  <a:lnTo>
                    <a:pt x="0" y="125523"/>
                  </a:lnTo>
                  <a:lnTo>
                    <a:pt x="566892" y="125523"/>
                  </a:lnTo>
                  <a:lnTo>
                    <a:pt x="566892" y="0"/>
                  </a:lnTo>
                  <a:close/>
                </a:path>
              </a:pathLst>
            </a:custGeom>
            <a:solidFill>
              <a:srgbClr val="C916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60">
              <a:extLst>
                <a:ext uri="{FF2B5EF4-FFF2-40B4-BE49-F238E27FC236}">
                  <a16:creationId xmlns:a16="http://schemas.microsoft.com/office/drawing/2014/main" id="{88421CA6-A25A-4F69-9A75-3C96304D0F68}"/>
                </a:ext>
              </a:extLst>
            </p:cNvPr>
            <p:cNvSpPr/>
            <p:nvPr/>
          </p:nvSpPr>
          <p:spPr>
            <a:xfrm>
              <a:off x="10224783" y="778252"/>
              <a:ext cx="567055" cy="125730"/>
            </a:xfrm>
            <a:custGeom>
              <a:avLst/>
              <a:gdLst/>
              <a:ahLst/>
              <a:cxnLst/>
              <a:rect l="l" t="t" r="r" b="b"/>
              <a:pathLst>
                <a:path w="567054" h="125730">
                  <a:moveTo>
                    <a:pt x="566892" y="0"/>
                  </a:moveTo>
                  <a:lnTo>
                    <a:pt x="0" y="0"/>
                  </a:lnTo>
                  <a:lnTo>
                    <a:pt x="0" y="125523"/>
                  </a:lnTo>
                  <a:lnTo>
                    <a:pt x="566892" y="125523"/>
                  </a:lnTo>
                  <a:lnTo>
                    <a:pt x="566892" y="0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4000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0FDE41CF-ED86-42B6-8DAC-E1DE1591ACC2}"/>
              </a:ext>
            </a:extLst>
          </p:cNvPr>
          <p:cNvGrpSpPr/>
          <p:nvPr/>
        </p:nvGrpSpPr>
        <p:grpSpPr>
          <a:xfrm>
            <a:off x="9067451" y="1526402"/>
            <a:ext cx="2623820" cy="2623820"/>
            <a:chOff x="8545191" y="11266429"/>
            <a:chExt cx="2623820" cy="2623820"/>
          </a:xfrm>
        </p:grpSpPr>
        <p:sp>
          <p:nvSpPr>
            <p:cNvPr id="138" name="bg object 16">
              <a:extLst>
                <a:ext uri="{FF2B5EF4-FFF2-40B4-BE49-F238E27FC236}">
                  <a16:creationId xmlns:a16="http://schemas.microsoft.com/office/drawing/2014/main" id="{320DC4E3-2720-4BCB-AACE-45B8C453CBB1}"/>
                </a:ext>
              </a:extLst>
            </p:cNvPr>
            <p:cNvSpPr/>
            <p:nvPr/>
          </p:nvSpPr>
          <p:spPr>
            <a:xfrm>
              <a:off x="8545191" y="11266429"/>
              <a:ext cx="2623820" cy="2623820"/>
            </a:xfrm>
            <a:custGeom>
              <a:avLst/>
              <a:gdLst/>
              <a:ahLst/>
              <a:cxnLst/>
              <a:rect l="l" t="t" r="r" b="b"/>
              <a:pathLst>
                <a:path w="2623820" h="2623819">
                  <a:moveTo>
                    <a:pt x="1311772" y="0"/>
                  </a:moveTo>
                  <a:lnTo>
                    <a:pt x="1263682" y="865"/>
                  </a:lnTo>
                  <a:lnTo>
                    <a:pt x="1216028" y="3440"/>
                  </a:lnTo>
                  <a:lnTo>
                    <a:pt x="1168840" y="7697"/>
                  </a:lnTo>
                  <a:lnTo>
                    <a:pt x="1122147" y="13605"/>
                  </a:lnTo>
                  <a:lnTo>
                    <a:pt x="1075979" y="21134"/>
                  </a:lnTo>
                  <a:lnTo>
                    <a:pt x="1030365" y="30255"/>
                  </a:lnTo>
                  <a:lnTo>
                    <a:pt x="985336" y="40939"/>
                  </a:lnTo>
                  <a:lnTo>
                    <a:pt x="940921" y="53155"/>
                  </a:lnTo>
                  <a:lnTo>
                    <a:pt x="897150" y="66874"/>
                  </a:lnTo>
                  <a:lnTo>
                    <a:pt x="854051" y="82067"/>
                  </a:lnTo>
                  <a:lnTo>
                    <a:pt x="811656" y="98703"/>
                  </a:lnTo>
                  <a:lnTo>
                    <a:pt x="769992" y="116754"/>
                  </a:lnTo>
                  <a:lnTo>
                    <a:pt x="729091" y="136189"/>
                  </a:lnTo>
                  <a:lnTo>
                    <a:pt x="688982" y="156979"/>
                  </a:lnTo>
                  <a:lnTo>
                    <a:pt x="649694" y="179094"/>
                  </a:lnTo>
                  <a:lnTo>
                    <a:pt x="611257" y="202505"/>
                  </a:lnTo>
                  <a:lnTo>
                    <a:pt x="573701" y="227182"/>
                  </a:lnTo>
                  <a:lnTo>
                    <a:pt x="537055" y="253095"/>
                  </a:lnTo>
                  <a:lnTo>
                    <a:pt x="501349" y="280214"/>
                  </a:lnTo>
                  <a:lnTo>
                    <a:pt x="466613" y="308511"/>
                  </a:lnTo>
                  <a:lnTo>
                    <a:pt x="432875" y="337955"/>
                  </a:lnTo>
                  <a:lnTo>
                    <a:pt x="400167" y="368517"/>
                  </a:lnTo>
                  <a:lnTo>
                    <a:pt x="368517" y="400167"/>
                  </a:lnTo>
                  <a:lnTo>
                    <a:pt x="337955" y="432875"/>
                  </a:lnTo>
                  <a:lnTo>
                    <a:pt x="308511" y="466613"/>
                  </a:lnTo>
                  <a:lnTo>
                    <a:pt x="280214" y="501349"/>
                  </a:lnTo>
                  <a:lnTo>
                    <a:pt x="253095" y="537055"/>
                  </a:lnTo>
                  <a:lnTo>
                    <a:pt x="227182" y="573701"/>
                  </a:lnTo>
                  <a:lnTo>
                    <a:pt x="202505" y="611257"/>
                  </a:lnTo>
                  <a:lnTo>
                    <a:pt x="179094" y="649694"/>
                  </a:lnTo>
                  <a:lnTo>
                    <a:pt x="156979" y="688982"/>
                  </a:lnTo>
                  <a:lnTo>
                    <a:pt x="136189" y="729091"/>
                  </a:lnTo>
                  <a:lnTo>
                    <a:pt x="116754" y="769992"/>
                  </a:lnTo>
                  <a:lnTo>
                    <a:pt x="98703" y="811656"/>
                  </a:lnTo>
                  <a:lnTo>
                    <a:pt x="82067" y="854051"/>
                  </a:lnTo>
                  <a:lnTo>
                    <a:pt x="66874" y="897150"/>
                  </a:lnTo>
                  <a:lnTo>
                    <a:pt x="53155" y="940921"/>
                  </a:lnTo>
                  <a:lnTo>
                    <a:pt x="40939" y="985336"/>
                  </a:lnTo>
                  <a:lnTo>
                    <a:pt x="30255" y="1030365"/>
                  </a:lnTo>
                  <a:lnTo>
                    <a:pt x="21134" y="1075979"/>
                  </a:lnTo>
                  <a:lnTo>
                    <a:pt x="13605" y="1122147"/>
                  </a:lnTo>
                  <a:lnTo>
                    <a:pt x="7697" y="1168840"/>
                  </a:lnTo>
                  <a:lnTo>
                    <a:pt x="3440" y="1216028"/>
                  </a:lnTo>
                  <a:lnTo>
                    <a:pt x="865" y="1263682"/>
                  </a:lnTo>
                  <a:lnTo>
                    <a:pt x="0" y="1311772"/>
                  </a:lnTo>
                  <a:lnTo>
                    <a:pt x="865" y="1359863"/>
                  </a:lnTo>
                  <a:lnTo>
                    <a:pt x="3440" y="1407517"/>
                  </a:lnTo>
                  <a:lnTo>
                    <a:pt x="7697" y="1454705"/>
                  </a:lnTo>
                  <a:lnTo>
                    <a:pt x="13605" y="1501398"/>
                  </a:lnTo>
                  <a:lnTo>
                    <a:pt x="21134" y="1547566"/>
                  </a:lnTo>
                  <a:lnTo>
                    <a:pt x="30255" y="1593179"/>
                  </a:lnTo>
                  <a:lnTo>
                    <a:pt x="40939" y="1638208"/>
                  </a:lnTo>
                  <a:lnTo>
                    <a:pt x="53155" y="1682624"/>
                  </a:lnTo>
                  <a:lnTo>
                    <a:pt x="66874" y="1726395"/>
                  </a:lnTo>
                  <a:lnTo>
                    <a:pt x="82067" y="1769494"/>
                  </a:lnTo>
                  <a:lnTo>
                    <a:pt x="98703" y="1811889"/>
                  </a:lnTo>
                  <a:lnTo>
                    <a:pt x="116754" y="1853552"/>
                  </a:lnTo>
                  <a:lnTo>
                    <a:pt x="136189" y="1894453"/>
                  </a:lnTo>
                  <a:lnTo>
                    <a:pt x="156979" y="1934563"/>
                  </a:lnTo>
                  <a:lnTo>
                    <a:pt x="179094" y="1973851"/>
                  </a:lnTo>
                  <a:lnTo>
                    <a:pt x="202505" y="2012287"/>
                  </a:lnTo>
                  <a:lnTo>
                    <a:pt x="227182" y="2049844"/>
                  </a:lnTo>
                  <a:lnTo>
                    <a:pt x="253095" y="2086490"/>
                  </a:lnTo>
                  <a:lnTo>
                    <a:pt x="280214" y="2122196"/>
                  </a:lnTo>
                  <a:lnTo>
                    <a:pt x="308511" y="2156932"/>
                  </a:lnTo>
                  <a:lnTo>
                    <a:pt x="337955" y="2190669"/>
                  </a:lnTo>
                  <a:lnTo>
                    <a:pt x="368517" y="2223378"/>
                  </a:lnTo>
                  <a:lnTo>
                    <a:pt x="400167" y="2255028"/>
                  </a:lnTo>
                  <a:lnTo>
                    <a:pt x="432875" y="2285590"/>
                  </a:lnTo>
                  <a:lnTo>
                    <a:pt x="466613" y="2315034"/>
                  </a:lnTo>
                  <a:lnTo>
                    <a:pt x="501349" y="2343330"/>
                  </a:lnTo>
                  <a:lnTo>
                    <a:pt x="537055" y="2370450"/>
                  </a:lnTo>
                  <a:lnTo>
                    <a:pt x="573701" y="2396363"/>
                  </a:lnTo>
                  <a:lnTo>
                    <a:pt x="611257" y="2421040"/>
                  </a:lnTo>
                  <a:lnTo>
                    <a:pt x="649694" y="2444450"/>
                  </a:lnTo>
                  <a:lnTo>
                    <a:pt x="688982" y="2466566"/>
                  </a:lnTo>
                  <a:lnTo>
                    <a:pt x="729091" y="2487356"/>
                  </a:lnTo>
                  <a:lnTo>
                    <a:pt x="769992" y="2506791"/>
                  </a:lnTo>
                  <a:lnTo>
                    <a:pt x="811656" y="2524841"/>
                  </a:lnTo>
                  <a:lnTo>
                    <a:pt x="854051" y="2541478"/>
                  </a:lnTo>
                  <a:lnTo>
                    <a:pt x="897150" y="2556670"/>
                  </a:lnTo>
                  <a:lnTo>
                    <a:pt x="940921" y="2570390"/>
                  </a:lnTo>
                  <a:lnTo>
                    <a:pt x="985336" y="2582606"/>
                  </a:lnTo>
                  <a:lnTo>
                    <a:pt x="1030365" y="2593290"/>
                  </a:lnTo>
                  <a:lnTo>
                    <a:pt x="1075979" y="2602411"/>
                  </a:lnTo>
                  <a:lnTo>
                    <a:pt x="1122147" y="2609940"/>
                  </a:lnTo>
                  <a:lnTo>
                    <a:pt x="1168840" y="2615848"/>
                  </a:lnTo>
                  <a:lnTo>
                    <a:pt x="1216028" y="2620104"/>
                  </a:lnTo>
                  <a:lnTo>
                    <a:pt x="1263682" y="2622680"/>
                  </a:lnTo>
                  <a:lnTo>
                    <a:pt x="1311772" y="2623545"/>
                  </a:lnTo>
                  <a:lnTo>
                    <a:pt x="1359863" y="2622680"/>
                  </a:lnTo>
                  <a:lnTo>
                    <a:pt x="1407517" y="2620104"/>
                  </a:lnTo>
                  <a:lnTo>
                    <a:pt x="1454705" y="2615848"/>
                  </a:lnTo>
                  <a:lnTo>
                    <a:pt x="1501398" y="2609940"/>
                  </a:lnTo>
                  <a:lnTo>
                    <a:pt x="1547566" y="2602411"/>
                  </a:lnTo>
                  <a:lnTo>
                    <a:pt x="1593179" y="2593290"/>
                  </a:lnTo>
                  <a:lnTo>
                    <a:pt x="1638208" y="2582606"/>
                  </a:lnTo>
                  <a:lnTo>
                    <a:pt x="1682624" y="2570390"/>
                  </a:lnTo>
                  <a:lnTo>
                    <a:pt x="1726395" y="2556670"/>
                  </a:lnTo>
                  <a:lnTo>
                    <a:pt x="1769494" y="2541478"/>
                  </a:lnTo>
                  <a:lnTo>
                    <a:pt x="1811889" y="2524841"/>
                  </a:lnTo>
                  <a:lnTo>
                    <a:pt x="1853552" y="2506791"/>
                  </a:lnTo>
                  <a:lnTo>
                    <a:pt x="1894453" y="2487356"/>
                  </a:lnTo>
                  <a:lnTo>
                    <a:pt x="1934563" y="2466566"/>
                  </a:lnTo>
                  <a:lnTo>
                    <a:pt x="1973851" y="2444450"/>
                  </a:lnTo>
                  <a:lnTo>
                    <a:pt x="2012287" y="2421040"/>
                  </a:lnTo>
                  <a:lnTo>
                    <a:pt x="2049844" y="2396363"/>
                  </a:lnTo>
                  <a:lnTo>
                    <a:pt x="2086490" y="2370450"/>
                  </a:lnTo>
                  <a:lnTo>
                    <a:pt x="2122196" y="2343330"/>
                  </a:lnTo>
                  <a:lnTo>
                    <a:pt x="2156932" y="2315034"/>
                  </a:lnTo>
                  <a:lnTo>
                    <a:pt x="2190669" y="2285590"/>
                  </a:lnTo>
                  <a:lnTo>
                    <a:pt x="2223378" y="2255028"/>
                  </a:lnTo>
                  <a:lnTo>
                    <a:pt x="2255028" y="2223378"/>
                  </a:lnTo>
                  <a:lnTo>
                    <a:pt x="2285590" y="2190669"/>
                  </a:lnTo>
                  <a:lnTo>
                    <a:pt x="2315034" y="2156932"/>
                  </a:lnTo>
                  <a:lnTo>
                    <a:pt x="2343330" y="2122196"/>
                  </a:lnTo>
                  <a:lnTo>
                    <a:pt x="2370450" y="2086490"/>
                  </a:lnTo>
                  <a:lnTo>
                    <a:pt x="2396363" y="2049844"/>
                  </a:lnTo>
                  <a:lnTo>
                    <a:pt x="2421040" y="2012287"/>
                  </a:lnTo>
                  <a:lnTo>
                    <a:pt x="2444450" y="1973851"/>
                  </a:lnTo>
                  <a:lnTo>
                    <a:pt x="2466566" y="1934563"/>
                  </a:lnTo>
                  <a:lnTo>
                    <a:pt x="2487356" y="1894453"/>
                  </a:lnTo>
                  <a:lnTo>
                    <a:pt x="2506791" y="1853552"/>
                  </a:lnTo>
                  <a:lnTo>
                    <a:pt x="2524841" y="1811889"/>
                  </a:lnTo>
                  <a:lnTo>
                    <a:pt x="2541478" y="1769494"/>
                  </a:lnTo>
                  <a:lnTo>
                    <a:pt x="2556670" y="1726395"/>
                  </a:lnTo>
                  <a:lnTo>
                    <a:pt x="2570390" y="1682624"/>
                  </a:lnTo>
                  <a:lnTo>
                    <a:pt x="2582606" y="1638208"/>
                  </a:lnTo>
                  <a:lnTo>
                    <a:pt x="2593290" y="1593179"/>
                  </a:lnTo>
                  <a:lnTo>
                    <a:pt x="2602411" y="1547566"/>
                  </a:lnTo>
                  <a:lnTo>
                    <a:pt x="2609940" y="1501398"/>
                  </a:lnTo>
                  <a:lnTo>
                    <a:pt x="2615848" y="1454705"/>
                  </a:lnTo>
                  <a:lnTo>
                    <a:pt x="2620104" y="1407517"/>
                  </a:lnTo>
                  <a:lnTo>
                    <a:pt x="2622680" y="1359863"/>
                  </a:lnTo>
                  <a:lnTo>
                    <a:pt x="2623545" y="1311772"/>
                  </a:lnTo>
                  <a:lnTo>
                    <a:pt x="2622680" y="1263682"/>
                  </a:lnTo>
                  <a:lnTo>
                    <a:pt x="2620104" y="1216028"/>
                  </a:lnTo>
                  <a:lnTo>
                    <a:pt x="2615848" y="1168840"/>
                  </a:lnTo>
                  <a:lnTo>
                    <a:pt x="2609940" y="1122147"/>
                  </a:lnTo>
                  <a:lnTo>
                    <a:pt x="2602411" y="1075979"/>
                  </a:lnTo>
                  <a:lnTo>
                    <a:pt x="2593290" y="1030365"/>
                  </a:lnTo>
                  <a:lnTo>
                    <a:pt x="2582606" y="985336"/>
                  </a:lnTo>
                  <a:lnTo>
                    <a:pt x="2570390" y="940921"/>
                  </a:lnTo>
                  <a:lnTo>
                    <a:pt x="2556670" y="897150"/>
                  </a:lnTo>
                  <a:lnTo>
                    <a:pt x="2541478" y="854051"/>
                  </a:lnTo>
                  <a:lnTo>
                    <a:pt x="2524841" y="811656"/>
                  </a:lnTo>
                  <a:lnTo>
                    <a:pt x="2506791" y="769992"/>
                  </a:lnTo>
                  <a:lnTo>
                    <a:pt x="2487356" y="729091"/>
                  </a:lnTo>
                  <a:lnTo>
                    <a:pt x="2466566" y="688982"/>
                  </a:lnTo>
                  <a:lnTo>
                    <a:pt x="2444450" y="649694"/>
                  </a:lnTo>
                  <a:lnTo>
                    <a:pt x="2421040" y="611257"/>
                  </a:lnTo>
                  <a:lnTo>
                    <a:pt x="2396363" y="573701"/>
                  </a:lnTo>
                  <a:lnTo>
                    <a:pt x="2370450" y="537055"/>
                  </a:lnTo>
                  <a:lnTo>
                    <a:pt x="2343330" y="501349"/>
                  </a:lnTo>
                  <a:lnTo>
                    <a:pt x="2315034" y="466613"/>
                  </a:lnTo>
                  <a:lnTo>
                    <a:pt x="2285590" y="432875"/>
                  </a:lnTo>
                  <a:lnTo>
                    <a:pt x="2255028" y="400167"/>
                  </a:lnTo>
                  <a:lnTo>
                    <a:pt x="2223378" y="368517"/>
                  </a:lnTo>
                  <a:lnTo>
                    <a:pt x="2190669" y="337955"/>
                  </a:lnTo>
                  <a:lnTo>
                    <a:pt x="2156932" y="308511"/>
                  </a:lnTo>
                  <a:lnTo>
                    <a:pt x="2122196" y="280214"/>
                  </a:lnTo>
                  <a:lnTo>
                    <a:pt x="2086490" y="253095"/>
                  </a:lnTo>
                  <a:lnTo>
                    <a:pt x="2049844" y="227182"/>
                  </a:lnTo>
                  <a:lnTo>
                    <a:pt x="2012287" y="202505"/>
                  </a:lnTo>
                  <a:lnTo>
                    <a:pt x="1973851" y="179094"/>
                  </a:lnTo>
                  <a:lnTo>
                    <a:pt x="1934563" y="156979"/>
                  </a:lnTo>
                  <a:lnTo>
                    <a:pt x="1894453" y="136189"/>
                  </a:lnTo>
                  <a:lnTo>
                    <a:pt x="1853552" y="116754"/>
                  </a:lnTo>
                  <a:lnTo>
                    <a:pt x="1811889" y="98703"/>
                  </a:lnTo>
                  <a:lnTo>
                    <a:pt x="1769494" y="82067"/>
                  </a:lnTo>
                  <a:lnTo>
                    <a:pt x="1726395" y="66874"/>
                  </a:lnTo>
                  <a:lnTo>
                    <a:pt x="1682624" y="53155"/>
                  </a:lnTo>
                  <a:lnTo>
                    <a:pt x="1638208" y="40939"/>
                  </a:lnTo>
                  <a:lnTo>
                    <a:pt x="1593179" y="30255"/>
                  </a:lnTo>
                  <a:lnTo>
                    <a:pt x="1547566" y="21134"/>
                  </a:lnTo>
                  <a:lnTo>
                    <a:pt x="1501398" y="13605"/>
                  </a:lnTo>
                  <a:lnTo>
                    <a:pt x="1454705" y="7697"/>
                  </a:lnTo>
                  <a:lnTo>
                    <a:pt x="1407517" y="3440"/>
                  </a:lnTo>
                  <a:lnTo>
                    <a:pt x="1359863" y="865"/>
                  </a:lnTo>
                  <a:lnTo>
                    <a:pt x="1311772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bg object 17">
              <a:extLst>
                <a:ext uri="{FF2B5EF4-FFF2-40B4-BE49-F238E27FC236}">
                  <a16:creationId xmlns:a16="http://schemas.microsoft.com/office/drawing/2014/main" id="{EC3840F4-5404-4EFF-84EE-0B7C49542AAA}"/>
                </a:ext>
              </a:extLst>
            </p:cNvPr>
            <p:cNvSpPr/>
            <p:nvPr/>
          </p:nvSpPr>
          <p:spPr>
            <a:xfrm>
              <a:off x="8689531" y="11266430"/>
              <a:ext cx="1167765" cy="1313815"/>
            </a:xfrm>
            <a:custGeom>
              <a:avLst/>
              <a:gdLst/>
              <a:ahLst/>
              <a:cxnLst/>
              <a:rect l="l" t="t" r="r" b="b"/>
              <a:pathLst>
                <a:path w="1167765" h="1313815">
                  <a:moveTo>
                    <a:pt x="1167431" y="0"/>
                  </a:moveTo>
                  <a:lnTo>
                    <a:pt x="1082592" y="2698"/>
                  </a:lnTo>
                  <a:lnTo>
                    <a:pt x="1032218" y="6883"/>
                  </a:lnTo>
                  <a:lnTo>
                    <a:pt x="982402" y="12948"/>
                  </a:lnTo>
                  <a:lnTo>
                    <a:pt x="933178" y="20856"/>
                  </a:lnTo>
                  <a:lnTo>
                    <a:pt x="884582" y="30573"/>
                  </a:lnTo>
                  <a:lnTo>
                    <a:pt x="836651" y="42062"/>
                  </a:lnTo>
                  <a:lnTo>
                    <a:pt x="789420" y="55287"/>
                  </a:lnTo>
                  <a:lnTo>
                    <a:pt x="742925" y="70213"/>
                  </a:lnTo>
                  <a:lnTo>
                    <a:pt x="697201" y="86803"/>
                  </a:lnTo>
                  <a:lnTo>
                    <a:pt x="652285" y="105022"/>
                  </a:lnTo>
                  <a:lnTo>
                    <a:pt x="608213" y="124835"/>
                  </a:lnTo>
                  <a:lnTo>
                    <a:pt x="565020" y="146204"/>
                  </a:lnTo>
                  <a:lnTo>
                    <a:pt x="522742" y="169095"/>
                  </a:lnTo>
                  <a:lnTo>
                    <a:pt x="481416" y="193471"/>
                  </a:lnTo>
                  <a:lnTo>
                    <a:pt x="441076" y="219297"/>
                  </a:lnTo>
                  <a:lnTo>
                    <a:pt x="401758" y="246537"/>
                  </a:lnTo>
                  <a:lnTo>
                    <a:pt x="363499" y="275155"/>
                  </a:lnTo>
                  <a:lnTo>
                    <a:pt x="326335" y="305115"/>
                  </a:lnTo>
                  <a:lnTo>
                    <a:pt x="290300" y="336381"/>
                  </a:lnTo>
                  <a:lnTo>
                    <a:pt x="255432" y="368917"/>
                  </a:lnTo>
                  <a:lnTo>
                    <a:pt x="221766" y="402688"/>
                  </a:lnTo>
                  <a:lnTo>
                    <a:pt x="189337" y="437658"/>
                  </a:lnTo>
                  <a:lnTo>
                    <a:pt x="158181" y="473791"/>
                  </a:lnTo>
                  <a:lnTo>
                    <a:pt x="128335" y="511051"/>
                  </a:lnTo>
                  <a:lnTo>
                    <a:pt x="99834" y="549401"/>
                  </a:lnTo>
                  <a:lnTo>
                    <a:pt x="72715" y="588808"/>
                  </a:lnTo>
                  <a:lnTo>
                    <a:pt x="47012" y="629234"/>
                  </a:lnTo>
                  <a:lnTo>
                    <a:pt x="22761" y="670643"/>
                  </a:lnTo>
                  <a:lnTo>
                    <a:pt x="0" y="713000"/>
                  </a:lnTo>
                  <a:lnTo>
                    <a:pt x="1167431" y="1313384"/>
                  </a:lnTo>
                  <a:lnTo>
                    <a:pt x="1167431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92225"/>
            <a:ext cx="5063490" cy="367408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199415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19,000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306935" y="1084160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88,000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842610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15982" y="3628094"/>
            <a:ext cx="1353308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82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5652" y="4478176"/>
            <a:ext cx="1638288" cy="293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872638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25679" y="2537217"/>
            <a:ext cx="3208500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107,000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4" y="3578225"/>
            <a:ext cx="2255976" cy="1323073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8312" y="1718484"/>
            <a:ext cx="484186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 100%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	</a:t>
            </a: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8.0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625079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E</a:t>
            </a:r>
            <a:r>
              <a:rPr lang="fr-CH" sz="1000" b="1" dirty="0">
                <a:solidFill>
                  <a:srgbClr val="173B66"/>
                </a:solidFill>
                <a:latin typeface="+mj-lt"/>
                <a:cs typeface="Open Sans Semibold"/>
              </a:rPr>
              <a:t> DXA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549217" y="2866567"/>
            <a:ext cx="784550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30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62050" y="4004484"/>
            <a:ext cx="739272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68729" y="4036087"/>
            <a:ext cx="636909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54825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359917"/>
            <a:ext cx="1579504" cy="492168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158585" y="2849474"/>
            <a:ext cx="716200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131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34998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309781" y="7584056"/>
            <a:ext cx="755347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417062" y="7549344"/>
            <a:ext cx="755347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14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91845" y="7549344"/>
            <a:ext cx="1037554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863694" y="9521825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265433"/>
            <a:ext cx="1835785" cy="13469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298214"/>
            <a:ext cx="1835785" cy="130723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189865" marR="198120" algn="ctr">
              <a:lnSpc>
                <a:spcPct val="102600"/>
              </a:lnSpc>
              <a:spcBef>
                <a:spcPts val="960"/>
              </a:spcBef>
            </a:pP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INTERNA</a:t>
            </a:r>
            <a:r>
              <a:rPr lang="fr-FR" sz="1200" spc="10" dirty="0">
                <a:solidFill>
                  <a:srgbClr val="173C66"/>
                </a:solidFill>
                <a:latin typeface="Open Sans"/>
                <a:cs typeface="Open Sans"/>
              </a:rPr>
              <a:t>L</a:t>
            </a:r>
            <a:r>
              <a:rPr lang="fr-FR" sz="1200" spc="-40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5" dirty="0">
                <a:solidFill>
                  <a:srgbClr val="173C66"/>
                </a:solidFill>
                <a:latin typeface="Open Sans"/>
                <a:cs typeface="Open Sans"/>
              </a:rPr>
              <a:t>MEDICINE 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GERIATRICS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ENDOCRINOLOGY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RHEUMATOLOGY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ORTHOPAEDICS</a:t>
            </a:r>
            <a:endParaRPr lang="fr-FR" sz="12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149732"/>
            <a:ext cx="10469316" cy="990093"/>
            <a:chOff x="744413" y="-384997"/>
            <a:chExt cx="10469316" cy="990093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3075856" y="-384997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59025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2" name="object 2">
            <a:extLst>
              <a:ext uri="{FF2B5EF4-FFF2-40B4-BE49-F238E27FC236}">
                <a16:creationId xmlns:a16="http://schemas.microsoft.com/office/drawing/2014/main" id="{56E5969D-2C0B-4CE2-934D-214BB84A8184}"/>
              </a:ext>
            </a:extLst>
          </p:cNvPr>
          <p:cNvSpPr txBox="1"/>
          <p:nvPr/>
        </p:nvSpPr>
        <p:spPr>
          <a:xfrm>
            <a:off x="12013386" y="405586"/>
            <a:ext cx="2682875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10" dirty="0">
                <a:solidFill>
                  <a:srgbClr val="173B66"/>
                </a:solidFill>
                <a:latin typeface="Open Sans"/>
                <a:cs typeface="Open Sans"/>
              </a:rPr>
              <a:t>LITHUANIA</a:t>
            </a:r>
            <a:endParaRPr sz="3800">
              <a:latin typeface="Open Sans"/>
              <a:cs typeface="Open Sans"/>
            </a:endParaRPr>
          </a:p>
        </p:txBody>
      </p:sp>
      <p:grpSp>
        <p:nvGrpSpPr>
          <p:cNvPr id="133" name="object 157">
            <a:extLst>
              <a:ext uri="{FF2B5EF4-FFF2-40B4-BE49-F238E27FC236}">
                <a16:creationId xmlns:a16="http://schemas.microsoft.com/office/drawing/2014/main" id="{84B0D27A-519E-478F-9FAA-A8C20335B1E7}"/>
              </a:ext>
            </a:extLst>
          </p:cNvPr>
          <p:cNvGrpSpPr/>
          <p:nvPr/>
        </p:nvGrpSpPr>
        <p:grpSpPr>
          <a:xfrm>
            <a:off x="11363506" y="531403"/>
            <a:ext cx="567055" cy="377190"/>
            <a:chOff x="10224783" y="778252"/>
            <a:chExt cx="567055" cy="377190"/>
          </a:xfrm>
        </p:grpSpPr>
        <p:sp>
          <p:nvSpPr>
            <p:cNvPr id="134" name="object 158">
              <a:extLst>
                <a:ext uri="{FF2B5EF4-FFF2-40B4-BE49-F238E27FC236}">
                  <a16:creationId xmlns:a16="http://schemas.microsoft.com/office/drawing/2014/main" id="{B30863F7-CF20-424A-AE96-BB63BF8F89A6}"/>
                </a:ext>
              </a:extLst>
            </p:cNvPr>
            <p:cNvSpPr/>
            <p:nvPr/>
          </p:nvSpPr>
          <p:spPr>
            <a:xfrm>
              <a:off x="10224783" y="903776"/>
              <a:ext cx="567055" cy="125730"/>
            </a:xfrm>
            <a:custGeom>
              <a:avLst/>
              <a:gdLst/>
              <a:ahLst/>
              <a:cxnLst/>
              <a:rect l="l" t="t" r="r" b="b"/>
              <a:pathLst>
                <a:path w="567054" h="125730">
                  <a:moveTo>
                    <a:pt x="566892" y="0"/>
                  </a:moveTo>
                  <a:lnTo>
                    <a:pt x="0" y="0"/>
                  </a:lnTo>
                  <a:lnTo>
                    <a:pt x="0" y="125523"/>
                  </a:lnTo>
                  <a:lnTo>
                    <a:pt x="566892" y="125523"/>
                  </a:lnTo>
                  <a:lnTo>
                    <a:pt x="566892" y="0"/>
                  </a:lnTo>
                  <a:close/>
                </a:path>
              </a:pathLst>
            </a:custGeom>
            <a:solidFill>
              <a:srgbClr val="4768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59">
              <a:extLst>
                <a:ext uri="{FF2B5EF4-FFF2-40B4-BE49-F238E27FC236}">
                  <a16:creationId xmlns:a16="http://schemas.microsoft.com/office/drawing/2014/main" id="{7D97CDCC-9AED-42D5-A05A-20B56A1133E8}"/>
                </a:ext>
              </a:extLst>
            </p:cNvPr>
            <p:cNvSpPr/>
            <p:nvPr/>
          </p:nvSpPr>
          <p:spPr>
            <a:xfrm>
              <a:off x="10224783" y="1029311"/>
              <a:ext cx="567055" cy="125730"/>
            </a:xfrm>
            <a:custGeom>
              <a:avLst/>
              <a:gdLst/>
              <a:ahLst/>
              <a:cxnLst/>
              <a:rect l="l" t="t" r="r" b="b"/>
              <a:pathLst>
                <a:path w="567054" h="125730">
                  <a:moveTo>
                    <a:pt x="566892" y="0"/>
                  </a:moveTo>
                  <a:lnTo>
                    <a:pt x="0" y="0"/>
                  </a:lnTo>
                  <a:lnTo>
                    <a:pt x="0" y="125523"/>
                  </a:lnTo>
                  <a:lnTo>
                    <a:pt x="566892" y="125523"/>
                  </a:lnTo>
                  <a:lnTo>
                    <a:pt x="566892" y="0"/>
                  </a:lnTo>
                  <a:close/>
                </a:path>
              </a:pathLst>
            </a:custGeom>
            <a:solidFill>
              <a:srgbClr val="C916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60">
              <a:extLst>
                <a:ext uri="{FF2B5EF4-FFF2-40B4-BE49-F238E27FC236}">
                  <a16:creationId xmlns:a16="http://schemas.microsoft.com/office/drawing/2014/main" id="{7ECAF1F8-643C-40DB-A042-22A811E6F366}"/>
                </a:ext>
              </a:extLst>
            </p:cNvPr>
            <p:cNvSpPr/>
            <p:nvPr/>
          </p:nvSpPr>
          <p:spPr>
            <a:xfrm>
              <a:off x="10224783" y="778252"/>
              <a:ext cx="567055" cy="125730"/>
            </a:xfrm>
            <a:custGeom>
              <a:avLst/>
              <a:gdLst/>
              <a:ahLst/>
              <a:cxnLst/>
              <a:rect l="l" t="t" r="r" b="b"/>
              <a:pathLst>
                <a:path w="567054" h="125730">
                  <a:moveTo>
                    <a:pt x="566892" y="0"/>
                  </a:moveTo>
                  <a:lnTo>
                    <a:pt x="0" y="0"/>
                  </a:lnTo>
                  <a:lnTo>
                    <a:pt x="0" y="125523"/>
                  </a:lnTo>
                  <a:lnTo>
                    <a:pt x="566892" y="125523"/>
                  </a:lnTo>
                  <a:lnTo>
                    <a:pt x="566892" y="0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2" name="object 162">
            <a:extLst>
              <a:ext uri="{FF2B5EF4-FFF2-40B4-BE49-F238E27FC236}">
                <a16:creationId xmlns:a16="http://schemas.microsoft.com/office/drawing/2014/main" id="{F83325EA-6F5A-4C68-99DE-DBBF7886B7F4}"/>
              </a:ext>
            </a:extLst>
          </p:cNvPr>
          <p:cNvSpPr/>
          <p:nvPr/>
        </p:nvSpPr>
        <p:spPr>
          <a:xfrm>
            <a:off x="2156376" y="2798696"/>
            <a:ext cx="2147752" cy="1101036"/>
          </a:xfrm>
          <a:custGeom>
            <a:avLst/>
            <a:gdLst/>
            <a:ahLst/>
            <a:cxnLst/>
            <a:rect l="l" t="t" r="r" b="b"/>
            <a:pathLst>
              <a:path w="2244090" h="1222375">
                <a:moveTo>
                  <a:pt x="1784256" y="981146"/>
                </a:moveTo>
                <a:lnTo>
                  <a:pt x="747339" y="981146"/>
                </a:lnTo>
                <a:lnTo>
                  <a:pt x="781559" y="989659"/>
                </a:lnTo>
                <a:lnTo>
                  <a:pt x="843264" y="1029753"/>
                </a:lnTo>
                <a:lnTo>
                  <a:pt x="907083" y="1062492"/>
                </a:lnTo>
                <a:lnTo>
                  <a:pt x="952609" y="1094622"/>
                </a:lnTo>
                <a:lnTo>
                  <a:pt x="979402" y="1139313"/>
                </a:lnTo>
                <a:lnTo>
                  <a:pt x="986984" y="1209770"/>
                </a:lnTo>
                <a:lnTo>
                  <a:pt x="1053621" y="1222176"/>
                </a:lnTo>
                <a:lnTo>
                  <a:pt x="1121153" y="1217734"/>
                </a:lnTo>
                <a:lnTo>
                  <a:pt x="1189054" y="1207967"/>
                </a:lnTo>
                <a:lnTo>
                  <a:pt x="1256825" y="1204349"/>
                </a:lnTo>
                <a:lnTo>
                  <a:pt x="1409407" y="1204349"/>
                </a:lnTo>
                <a:lnTo>
                  <a:pt x="1429595" y="1199884"/>
                </a:lnTo>
                <a:lnTo>
                  <a:pt x="1463241" y="1189759"/>
                </a:lnTo>
                <a:lnTo>
                  <a:pt x="1485127" y="1180028"/>
                </a:lnTo>
                <a:lnTo>
                  <a:pt x="1492625" y="1166739"/>
                </a:lnTo>
                <a:lnTo>
                  <a:pt x="1498046" y="1127278"/>
                </a:lnTo>
                <a:lnTo>
                  <a:pt x="1507419" y="1112066"/>
                </a:lnTo>
                <a:lnTo>
                  <a:pt x="1525233" y="1106144"/>
                </a:lnTo>
                <a:lnTo>
                  <a:pt x="1593762" y="1106144"/>
                </a:lnTo>
                <a:lnTo>
                  <a:pt x="1611200" y="1097213"/>
                </a:lnTo>
                <a:lnTo>
                  <a:pt x="1660094" y="1063734"/>
                </a:lnTo>
                <a:lnTo>
                  <a:pt x="1690517" y="1051806"/>
                </a:lnTo>
                <a:lnTo>
                  <a:pt x="1732736" y="1044785"/>
                </a:lnTo>
                <a:lnTo>
                  <a:pt x="1845364" y="1044785"/>
                </a:lnTo>
                <a:lnTo>
                  <a:pt x="1842583" y="1039138"/>
                </a:lnTo>
                <a:lnTo>
                  <a:pt x="1824073" y="1019174"/>
                </a:lnTo>
                <a:lnTo>
                  <a:pt x="1805199" y="1019174"/>
                </a:lnTo>
                <a:lnTo>
                  <a:pt x="1790012" y="1016535"/>
                </a:lnTo>
                <a:lnTo>
                  <a:pt x="1782358" y="988417"/>
                </a:lnTo>
                <a:lnTo>
                  <a:pt x="1784256" y="981146"/>
                </a:lnTo>
                <a:close/>
              </a:path>
              <a:path w="2244090" h="1222375">
                <a:moveTo>
                  <a:pt x="1409407" y="1204349"/>
                </a:moveTo>
                <a:lnTo>
                  <a:pt x="1256825" y="1204349"/>
                </a:lnTo>
                <a:lnTo>
                  <a:pt x="1285505" y="1208075"/>
                </a:lnTo>
                <a:lnTo>
                  <a:pt x="1306961" y="1213304"/>
                </a:lnTo>
                <a:lnTo>
                  <a:pt x="1330745" y="1216445"/>
                </a:lnTo>
                <a:lnTo>
                  <a:pt x="1366493" y="1213842"/>
                </a:lnTo>
                <a:lnTo>
                  <a:pt x="1409407" y="1204349"/>
                </a:lnTo>
                <a:close/>
              </a:path>
              <a:path w="2244090" h="1222375">
                <a:moveTo>
                  <a:pt x="1845364" y="1044785"/>
                </a:moveTo>
                <a:lnTo>
                  <a:pt x="1732736" y="1044785"/>
                </a:lnTo>
                <a:lnTo>
                  <a:pt x="1744306" y="1051268"/>
                </a:lnTo>
                <a:lnTo>
                  <a:pt x="1746646" y="1065083"/>
                </a:lnTo>
                <a:lnTo>
                  <a:pt x="1771815" y="1090013"/>
                </a:lnTo>
                <a:lnTo>
                  <a:pt x="1790310" y="1105344"/>
                </a:lnTo>
                <a:lnTo>
                  <a:pt x="1815264" y="1113415"/>
                </a:lnTo>
                <a:lnTo>
                  <a:pt x="1845138" y="1101535"/>
                </a:lnTo>
                <a:lnTo>
                  <a:pt x="1856433" y="1086670"/>
                </a:lnTo>
                <a:lnTo>
                  <a:pt x="1856863" y="1071542"/>
                </a:lnTo>
                <a:lnTo>
                  <a:pt x="1850797" y="1055818"/>
                </a:lnTo>
                <a:lnTo>
                  <a:pt x="1845364" y="1044785"/>
                </a:lnTo>
                <a:close/>
              </a:path>
              <a:path w="2244090" h="1222375">
                <a:moveTo>
                  <a:pt x="1593762" y="1106144"/>
                </a:moveTo>
                <a:lnTo>
                  <a:pt x="1525233" y="1106144"/>
                </a:lnTo>
                <a:lnTo>
                  <a:pt x="1544731" y="1108807"/>
                </a:lnTo>
                <a:lnTo>
                  <a:pt x="1564515" y="1112962"/>
                </a:lnTo>
                <a:lnTo>
                  <a:pt x="1583201" y="1111553"/>
                </a:lnTo>
                <a:lnTo>
                  <a:pt x="1593762" y="1106144"/>
                </a:lnTo>
                <a:close/>
              </a:path>
              <a:path w="2244090" h="1222375">
                <a:moveTo>
                  <a:pt x="1824028" y="1019126"/>
                </a:moveTo>
                <a:lnTo>
                  <a:pt x="1805199" y="1019174"/>
                </a:lnTo>
                <a:lnTo>
                  <a:pt x="1824073" y="1019174"/>
                </a:lnTo>
                <a:close/>
              </a:path>
              <a:path w="2244090" h="1222375">
                <a:moveTo>
                  <a:pt x="2021712" y="646340"/>
                </a:moveTo>
                <a:lnTo>
                  <a:pt x="552361" y="646340"/>
                </a:lnTo>
                <a:lnTo>
                  <a:pt x="636716" y="648871"/>
                </a:lnTo>
                <a:lnTo>
                  <a:pt x="648191" y="670662"/>
                </a:lnTo>
                <a:lnTo>
                  <a:pt x="670482" y="693694"/>
                </a:lnTo>
                <a:lnTo>
                  <a:pt x="719734" y="731638"/>
                </a:lnTo>
                <a:lnTo>
                  <a:pt x="737477" y="757990"/>
                </a:lnTo>
                <a:lnTo>
                  <a:pt x="695162" y="851144"/>
                </a:lnTo>
                <a:lnTo>
                  <a:pt x="681443" y="895226"/>
                </a:lnTo>
                <a:lnTo>
                  <a:pt x="679688" y="930210"/>
                </a:lnTo>
                <a:lnTo>
                  <a:pt x="685825" y="948335"/>
                </a:lnTo>
                <a:lnTo>
                  <a:pt x="693383" y="965791"/>
                </a:lnTo>
                <a:lnTo>
                  <a:pt x="702338" y="982567"/>
                </a:lnTo>
                <a:lnTo>
                  <a:pt x="712678" y="998614"/>
                </a:lnTo>
                <a:lnTo>
                  <a:pt x="747339" y="981146"/>
                </a:lnTo>
                <a:lnTo>
                  <a:pt x="1784256" y="981146"/>
                </a:lnTo>
                <a:lnTo>
                  <a:pt x="1789438" y="961290"/>
                </a:lnTo>
                <a:lnTo>
                  <a:pt x="1807874" y="935834"/>
                </a:lnTo>
                <a:lnTo>
                  <a:pt x="1828888" y="911572"/>
                </a:lnTo>
                <a:lnTo>
                  <a:pt x="1843681" y="888027"/>
                </a:lnTo>
                <a:lnTo>
                  <a:pt x="1849341" y="857043"/>
                </a:lnTo>
                <a:lnTo>
                  <a:pt x="1848851" y="825665"/>
                </a:lnTo>
                <a:lnTo>
                  <a:pt x="1850797" y="793606"/>
                </a:lnTo>
                <a:lnTo>
                  <a:pt x="1863764" y="760581"/>
                </a:lnTo>
                <a:lnTo>
                  <a:pt x="1891381" y="729716"/>
                </a:lnTo>
                <a:lnTo>
                  <a:pt x="1918938" y="717800"/>
                </a:lnTo>
                <a:lnTo>
                  <a:pt x="1948692" y="711281"/>
                </a:lnTo>
                <a:lnTo>
                  <a:pt x="1982960" y="696667"/>
                </a:lnTo>
                <a:lnTo>
                  <a:pt x="2000511" y="679975"/>
                </a:lnTo>
                <a:lnTo>
                  <a:pt x="2021712" y="646340"/>
                </a:lnTo>
                <a:close/>
              </a:path>
              <a:path w="2244090" h="1222375">
                <a:moveTo>
                  <a:pt x="2243456" y="543777"/>
                </a:moveTo>
                <a:lnTo>
                  <a:pt x="181306" y="543777"/>
                </a:lnTo>
                <a:lnTo>
                  <a:pt x="191885" y="546415"/>
                </a:lnTo>
                <a:lnTo>
                  <a:pt x="201115" y="552779"/>
                </a:lnTo>
                <a:lnTo>
                  <a:pt x="208983" y="562630"/>
                </a:lnTo>
                <a:lnTo>
                  <a:pt x="229519" y="572229"/>
                </a:lnTo>
                <a:lnTo>
                  <a:pt x="298962" y="599022"/>
                </a:lnTo>
                <a:lnTo>
                  <a:pt x="371962" y="628371"/>
                </a:lnTo>
                <a:lnTo>
                  <a:pt x="421906" y="641075"/>
                </a:lnTo>
                <a:lnTo>
                  <a:pt x="472746" y="648740"/>
                </a:lnTo>
                <a:lnTo>
                  <a:pt x="552361" y="646340"/>
                </a:lnTo>
                <a:lnTo>
                  <a:pt x="2021712" y="646340"/>
                </a:lnTo>
                <a:lnTo>
                  <a:pt x="2026612" y="638567"/>
                </a:lnTo>
                <a:lnTo>
                  <a:pt x="2039483" y="625111"/>
                </a:lnTo>
                <a:lnTo>
                  <a:pt x="2072270" y="615643"/>
                </a:lnTo>
                <a:lnTo>
                  <a:pt x="2166847" y="615643"/>
                </a:lnTo>
                <a:lnTo>
                  <a:pt x="2177018" y="613852"/>
                </a:lnTo>
                <a:lnTo>
                  <a:pt x="2191155" y="601434"/>
                </a:lnTo>
                <a:lnTo>
                  <a:pt x="2223679" y="558940"/>
                </a:lnTo>
                <a:lnTo>
                  <a:pt x="2243456" y="543777"/>
                </a:lnTo>
                <a:close/>
              </a:path>
              <a:path w="2244090" h="1222375">
                <a:moveTo>
                  <a:pt x="2166847" y="615643"/>
                </a:moveTo>
                <a:lnTo>
                  <a:pt x="2072270" y="615643"/>
                </a:lnTo>
                <a:lnTo>
                  <a:pt x="2142978" y="619845"/>
                </a:lnTo>
                <a:lnTo>
                  <a:pt x="2166847" y="615643"/>
                </a:lnTo>
                <a:close/>
              </a:path>
              <a:path w="2244090" h="1222375">
                <a:moveTo>
                  <a:pt x="495181" y="3868"/>
                </a:moveTo>
                <a:lnTo>
                  <a:pt x="424282" y="7593"/>
                </a:lnTo>
                <a:lnTo>
                  <a:pt x="348130" y="24178"/>
                </a:lnTo>
                <a:lnTo>
                  <a:pt x="198882" y="82588"/>
                </a:lnTo>
                <a:lnTo>
                  <a:pt x="55854" y="156459"/>
                </a:lnTo>
                <a:lnTo>
                  <a:pt x="70170" y="262593"/>
                </a:lnTo>
                <a:lnTo>
                  <a:pt x="81394" y="311916"/>
                </a:lnTo>
                <a:lnTo>
                  <a:pt x="99268" y="365479"/>
                </a:lnTo>
                <a:lnTo>
                  <a:pt x="110694" y="413250"/>
                </a:lnTo>
                <a:lnTo>
                  <a:pt x="116616" y="505306"/>
                </a:lnTo>
                <a:lnTo>
                  <a:pt x="128269" y="548051"/>
                </a:lnTo>
                <a:lnTo>
                  <a:pt x="148913" y="547836"/>
                </a:lnTo>
                <a:lnTo>
                  <a:pt x="169390" y="545162"/>
                </a:lnTo>
                <a:lnTo>
                  <a:pt x="181306" y="543777"/>
                </a:lnTo>
                <a:lnTo>
                  <a:pt x="2243456" y="543777"/>
                </a:lnTo>
                <a:lnTo>
                  <a:pt x="2243643" y="543633"/>
                </a:lnTo>
                <a:lnTo>
                  <a:pt x="2211775" y="532076"/>
                </a:lnTo>
                <a:lnTo>
                  <a:pt x="2175836" y="527156"/>
                </a:lnTo>
                <a:lnTo>
                  <a:pt x="2144303" y="519276"/>
                </a:lnTo>
                <a:lnTo>
                  <a:pt x="2125617" y="498835"/>
                </a:lnTo>
                <a:lnTo>
                  <a:pt x="2129963" y="471134"/>
                </a:lnTo>
                <a:lnTo>
                  <a:pt x="2164684" y="385227"/>
                </a:lnTo>
                <a:lnTo>
                  <a:pt x="2174081" y="351163"/>
                </a:lnTo>
                <a:lnTo>
                  <a:pt x="2107552" y="333074"/>
                </a:lnTo>
                <a:lnTo>
                  <a:pt x="2053202" y="300574"/>
                </a:lnTo>
                <a:lnTo>
                  <a:pt x="1949063" y="219120"/>
                </a:lnTo>
                <a:lnTo>
                  <a:pt x="1881471" y="177903"/>
                </a:lnTo>
                <a:lnTo>
                  <a:pt x="1817103" y="148137"/>
                </a:lnTo>
                <a:lnTo>
                  <a:pt x="1749786" y="126311"/>
                </a:lnTo>
                <a:lnTo>
                  <a:pt x="1640668" y="102109"/>
                </a:lnTo>
                <a:lnTo>
                  <a:pt x="1615534" y="94456"/>
                </a:lnTo>
                <a:lnTo>
                  <a:pt x="1593004" y="82743"/>
                </a:lnTo>
                <a:lnTo>
                  <a:pt x="1568217" y="63711"/>
                </a:lnTo>
                <a:lnTo>
                  <a:pt x="1566479" y="61776"/>
                </a:lnTo>
                <a:lnTo>
                  <a:pt x="1297170" y="61776"/>
                </a:lnTo>
                <a:lnTo>
                  <a:pt x="495181" y="3868"/>
                </a:lnTo>
                <a:close/>
              </a:path>
              <a:path w="2244090" h="1222375">
                <a:moveTo>
                  <a:pt x="82098" y="375962"/>
                </a:moveTo>
                <a:lnTo>
                  <a:pt x="48416" y="459469"/>
                </a:lnTo>
                <a:lnTo>
                  <a:pt x="28404" y="498596"/>
                </a:lnTo>
                <a:lnTo>
                  <a:pt x="0" y="537007"/>
                </a:lnTo>
                <a:lnTo>
                  <a:pt x="22136" y="540816"/>
                </a:lnTo>
                <a:lnTo>
                  <a:pt x="49048" y="505008"/>
                </a:lnTo>
                <a:lnTo>
                  <a:pt x="68988" y="464412"/>
                </a:lnTo>
                <a:lnTo>
                  <a:pt x="80486" y="420784"/>
                </a:lnTo>
                <a:lnTo>
                  <a:pt x="82098" y="375962"/>
                </a:lnTo>
                <a:close/>
              </a:path>
              <a:path w="2244090" h="1222375">
                <a:moveTo>
                  <a:pt x="1479014" y="0"/>
                </a:moveTo>
                <a:lnTo>
                  <a:pt x="1451063" y="6757"/>
                </a:lnTo>
                <a:lnTo>
                  <a:pt x="1400939" y="38028"/>
                </a:lnTo>
                <a:lnTo>
                  <a:pt x="1375209" y="50648"/>
                </a:lnTo>
                <a:lnTo>
                  <a:pt x="1338900" y="58385"/>
                </a:lnTo>
                <a:lnTo>
                  <a:pt x="1297170" y="61776"/>
                </a:lnTo>
                <a:lnTo>
                  <a:pt x="1566479" y="61776"/>
                </a:lnTo>
                <a:lnTo>
                  <a:pt x="1543609" y="36321"/>
                </a:lnTo>
                <a:lnTo>
                  <a:pt x="1530570" y="15891"/>
                </a:lnTo>
                <a:lnTo>
                  <a:pt x="1514046" y="3462"/>
                </a:lnTo>
                <a:lnTo>
                  <a:pt x="1479014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45" name="object 8">
            <a:extLst>
              <a:ext uri="{FF2B5EF4-FFF2-40B4-BE49-F238E27FC236}">
                <a16:creationId xmlns:a16="http://schemas.microsoft.com/office/drawing/2014/main" id="{3FA2602D-1BDB-4A68-A162-A6353AB1F0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050264"/>
              </p:ext>
            </p:extLst>
          </p:nvPr>
        </p:nvGraphicFramePr>
        <p:xfrm>
          <a:off x="10098900" y="7895160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6" name="object 9">
            <a:extLst>
              <a:ext uri="{FF2B5EF4-FFF2-40B4-BE49-F238E27FC236}">
                <a16:creationId xmlns:a16="http://schemas.microsoft.com/office/drawing/2014/main" id="{8B374F91-0146-4642-9DF0-E9D0CB226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16779"/>
              </p:ext>
            </p:extLst>
          </p:nvPr>
        </p:nvGraphicFramePr>
        <p:xfrm>
          <a:off x="12518560" y="7329055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7" name="object 10">
            <a:extLst>
              <a:ext uri="{FF2B5EF4-FFF2-40B4-BE49-F238E27FC236}">
                <a16:creationId xmlns:a16="http://schemas.microsoft.com/office/drawing/2014/main" id="{39E3110D-A068-4EC3-BD2C-E41277412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562529"/>
              </p:ext>
            </p:extLst>
          </p:nvPr>
        </p:nvGraphicFramePr>
        <p:xfrm>
          <a:off x="10098900" y="6153779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" name="object 11">
            <a:extLst>
              <a:ext uri="{FF2B5EF4-FFF2-40B4-BE49-F238E27FC236}">
                <a16:creationId xmlns:a16="http://schemas.microsoft.com/office/drawing/2014/main" id="{1589DC69-D5B8-44B7-B893-287DED0730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259674"/>
              </p:ext>
            </p:extLst>
          </p:nvPr>
        </p:nvGraphicFramePr>
        <p:xfrm>
          <a:off x="12509690" y="5494591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9" name="object 116">
            <a:extLst>
              <a:ext uri="{FF2B5EF4-FFF2-40B4-BE49-F238E27FC236}">
                <a16:creationId xmlns:a16="http://schemas.microsoft.com/office/drawing/2014/main" id="{D0D456A3-4ABF-4A1B-AD33-EDA4F55D5305}"/>
              </a:ext>
            </a:extLst>
          </p:cNvPr>
          <p:cNvSpPr txBox="1"/>
          <p:nvPr/>
        </p:nvSpPr>
        <p:spPr>
          <a:xfrm>
            <a:off x="10093109" y="5494591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58750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940631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4746</TotalTime>
  <Words>479</Words>
  <Application>Microsoft Office PowerPoint</Application>
  <PresentationFormat>Custom</PresentationFormat>
  <Paragraphs>122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Open Sans</vt:lpstr>
      <vt:lpstr>Open Sans Light</vt:lpstr>
      <vt:lpstr>Open Sans Semibold</vt:lpstr>
      <vt:lpstr>Open Sans Semibold</vt:lpstr>
      <vt:lpstr>Times New Roman</vt:lpstr>
      <vt:lpstr>Office Theme</vt:lpstr>
      <vt:lpstr>SCOPE 2021</vt:lpstr>
      <vt:lpstr>PowerPoint Presentation</vt:lpstr>
      <vt:lpstr>19,000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32</cp:revision>
  <dcterms:created xsi:type="dcterms:W3CDTF">2021-11-12T16:02:46Z</dcterms:created>
  <dcterms:modified xsi:type="dcterms:W3CDTF">2022-01-26T10:50:43Z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