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23A8-F7D7-432D-B639-F9485C1DF8FB}" type="datetimeFigureOut">
              <a:rPr lang="fr-CH" smtClean="0"/>
              <a:t>20.03.2014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CD8-D115-4909-81D1-F4B0AA62FA2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61045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B23A8-F7D7-432D-B639-F9485C1DF8FB}" type="datetimeFigureOut">
              <a:rPr lang="fr-CH" smtClean="0"/>
              <a:t>20.03.2014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CBCD8-D115-4909-81D1-F4B0AA62FA2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5376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52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32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11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90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4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69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11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20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24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5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85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65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5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57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0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94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93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31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20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Dominique Pierroz</dc:creator>
  <cp:lastModifiedBy>Dominique Pierroz</cp:lastModifiedBy>
  <cp:revision>1</cp:revision>
  <dcterms:created xsi:type="dcterms:W3CDTF">2014-03-20T17:04:55Z</dcterms:created>
  <dcterms:modified xsi:type="dcterms:W3CDTF">2014-03-20T17:04:55Z</dcterms:modified>
</cp:coreProperties>
</file>