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04" r:id="rId3"/>
    <p:sldId id="305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0298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10650" y="3680288"/>
            <a:ext cx="4889341" cy="4889341"/>
          </a:xfrm>
          <a:prstGeom prst="rect">
            <a:avLst/>
          </a:prstGeom>
        </p:spPr>
      </p:pic>
      <p:grpSp>
        <p:nvGrpSpPr>
          <p:cNvPr id="7" name="Groupe 28">
            <a:extLst>
              <a:ext uri="{FF2B5EF4-FFF2-40B4-BE49-F238E27FC236}">
                <a16:creationId xmlns:a16="http://schemas.microsoft.com/office/drawing/2014/main" id="{885ECCE3-1270-47B7-9F6E-CF13E2E2A512}"/>
              </a:ext>
            </a:extLst>
          </p:cNvPr>
          <p:cNvGrpSpPr/>
          <p:nvPr/>
        </p:nvGrpSpPr>
        <p:grpSpPr>
          <a:xfrm>
            <a:off x="12820650" y="835025"/>
            <a:ext cx="1306667" cy="776192"/>
            <a:chOff x="10324063" y="778252"/>
            <a:chExt cx="643255" cy="382109"/>
          </a:xfrm>
        </p:grpSpPr>
        <p:sp>
          <p:nvSpPr>
            <p:cNvPr id="8" name="bg object 16">
              <a:extLst>
                <a:ext uri="{FF2B5EF4-FFF2-40B4-BE49-F238E27FC236}">
                  <a16:creationId xmlns:a16="http://schemas.microsoft.com/office/drawing/2014/main" id="{18083C4E-5AD2-4CEC-97A1-AC031D4F8BB2}"/>
                </a:ext>
              </a:extLst>
            </p:cNvPr>
            <p:cNvSpPr/>
            <p:nvPr/>
          </p:nvSpPr>
          <p:spPr>
            <a:xfrm>
              <a:off x="10324063" y="905495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0042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g object 17">
              <a:extLst>
                <a:ext uri="{FF2B5EF4-FFF2-40B4-BE49-F238E27FC236}">
                  <a16:creationId xmlns:a16="http://schemas.microsoft.com/office/drawing/2014/main" id="{B5927A3F-D10B-40EB-95B2-FBD471D93F05}"/>
                </a:ext>
              </a:extLst>
            </p:cNvPr>
            <p:cNvSpPr/>
            <p:nvPr/>
          </p:nvSpPr>
          <p:spPr>
            <a:xfrm>
              <a:off x="10324063" y="778252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bg object 18">
              <a:extLst>
                <a:ext uri="{FF2B5EF4-FFF2-40B4-BE49-F238E27FC236}">
                  <a16:creationId xmlns:a16="http://schemas.microsoft.com/office/drawing/2014/main" id="{2B503278-BF10-4EB6-8559-47224BEE13E1}"/>
                </a:ext>
              </a:extLst>
            </p:cNvPr>
            <p:cNvSpPr/>
            <p:nvPr/>
          </p:nvSpPr>
          <p:spPr>
            <a:xfrm>
              <a:off x="10324063" y="1032726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bg object 19">
              <a:extLst>
                <a:ext uri="{FF2B5EF4-FFF2-40B4-BE49-F238E27FC236}">
                  <a16:creationId xmlns:a16="http://schemas.microsoft.com/office/drawing/2014/main" id="{0D9697F8-0679-47BF-B8A0-524CAC9844A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16683" y="841746"/>
              <a:ext cx="108390" cy="127949"/>
            </a:xfrm>
            <a:prstGeom prst="rect">
              <a:avLst/>
            </a:prstGeom>
          </p:spPr>
        </p:pic>
        <p:sp>
          <p:nvSpPr>
            <p:cNvPr id="12" name="bg object 20">
              <a:extLst>
                <a:ext uri="{FF2B5EF4-FFF2-40B4-BE49-F238E27FC236}">
                  <a16:creationId xmlns:a16="http://schemas.microsoft.com/office/drawing/2014/main" id="{E88FBB7E-E5A3-42AB-BEC6-A7651D588427}"/>
                </a:ext>
              </a:extLst>
            </p:cNvPr>
            <p:cNvSpPr/>
            <p:nvPr/>
          </p:nvSpPr>
          <p:spPr>
            <a:xfrm>
              <a:off x="10324660" y="778849"/>
              <a:ext cx="641985" cy="381000"/>
            </a:xfrm>
            <a:custGeom>
              <a:avLst/>
              <a:gdLst/>
              <a:ahLst/>
              <a:cxnLst/>
              <a:rect l="l" t="t" r="r" b="b"/>
              <a:pathLst>
                <a:path w="641984" h="381000">
                  <a:moveTo>
                    <a:pt x="0" y="380511"/>
                  </a:moveTo>
                  <a:lnTo>
                    <a:pt x="641492" y="380511"/>
                  </a:lnTo>
                  <a:lnTo>
                    <a:pt x="641492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A6440D0-F4EF-43FD-B4D3-92988EEC65A1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Slovenia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67C7D6-9016-4392-9CF2-6020320B66F7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26.7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60.8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8.2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5.4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46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2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16,600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19.8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80.2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125,000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012984" y="6382934"/>
            <a:ext cx="2305697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96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21,600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16,600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29.6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30.9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+50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46.3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3D39173A-0679-4C34-A2FB-44F27B8FA8F1}"/>
              </a:ext>
            </a:extLst>
          </p:cNvPr>
          <p:cNvSpPr txBox="1"/>
          <p:nvPr/>
        </p:nvSpPr>
        <p:spPr>
          <a:xfrm>
            <a:off x="12035657" y="652435"/>
            <a:ext cx="24041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5" dirty="0">
                <a:solidFill>
                  <a:srgbClr val="173B66"/>
                </a:solidFill>
                <a:latin typeface="Open Sans"/>
                <a:cs typeface="Open Sans"/>
              </a:rPr>
              <a:t>SLOVENIA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8D746538-2B3A-42D7-9E10-A582D7093C90}"/>
              </a:ext>
            </a:extLst>
          </p:cNvPr>
          <p:cNvGrpSpPr/>
          <p:nvPr/>
        </p:nvGrpSpPr>
        <p:grpSpPr>
          <a:xfrm>
            <a:off x="11264020" y="744633"/>
            <a:ext cx="643255" cy="382109"/>
            <a:chOff x="10324063" y="778252"/>
            <a:chExt cx="643255" cy="382109"/>
          </a:xfrm>
        </p:grpSpPr>
        <p:sp>
          <p:nvSpPr>
            <p:cNvPr id="100" name="bg object 16">
              <a:extLst>
                <a:ext uri="{FF2B5EF4-FFF2-40B4-BE49-F238E27FC236}">
                  <a16:creationId xmlns:a16="http://schemas.microsoft.com/office/drawing/2014/main" id="{348AB39D-7F25-4E6A-8B17-F1B932DBA5BE}"/>
                </a:ext>
              </a:extLst>
            </p:cNvPr>
            <p:cNvSpPr/>
            <p:nvPr/>
          </p:nvSpPr>
          <p:spPr>
            <a:xfrm>
              <a:off x="10324063" y="905495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0042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bg object 17">
              <a:extLst>
                <a:ext uri="{FF2B5EF4-FFF2-40B4-BE49-F238E27FC236}">
                  <a16:creationId xmlns:a16="http://schemas.microsoft.com/office/drawing/2014/main" id="{D662937A-A8A4-42A7-86BE-43E0640E6912}"/>
                </a:ext>
              </a:extLst>
            </p:cNvPr>
            <p:cNvSpPr/>
            <p:nvPr/>
          </p:nvSpPr>
          <p:spPr>
            <a:xfrm>
              <a:off x="10324063" y="778252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bg object 18">
              <a:extLst>
                <a:ext uri="{FF2B5EF4-FFF2-40B4-BE49-F238E27FC236}">
                  <a16:creationId xmlns:a16="http://schemas.microsoft.com/office/drawing/2014/main" id="{A06C7146-7625-47D6-AB5D-67FF0DD0A721}"/>
                </a:ext>
              </a:extLst>
            </p:cNvPr>
            <p:cNvSpPr/>
            <p:nvPr/>
          </p:nvSpPr>
          <p:spPr>
            <a:xfrm>
              <a:off x="10324063" y="1032726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bg object 19">
              <a:extLst>
                <a:ext uri="{FF2B5EF4-FFF2-40B4-BE49-F238E27FC236}">
                  <a16:creationId xmlns:a16="http://schemas.microsoft.com/office/drawing/2014/main" id="{CACF30A9-0B06-4083-8732-38AED484098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416683" y="841746"/>
              <a:ext cx="108390" cy="127949"/>
            </a:xfrm>
            <a:prstGeom prst="rect">
              <a:avLst/>
            </a:prstGeom>
          </p:spPr>
        </p:pic>
        <p:sp>
          <p:nvSpPr>
            <p:cNvPr id="108" name="bg object 20">
              <a:extLst>
                <a:ext uri="{FF2B5EF4-FFF2-40B4-BE49-F238E27FC236}">
                  <a16:creationId xmlns:a16="http://schemas.microsoft.com/office/drawing/2014/main" id="{E52AFF89-45E4-4F28-8573-A2074D662498}"/>
                </a:ext>
              </a:extLst>
            </p:cNvPr>
            <p:cNvSpPr/>
            <p:nvPr/>
          </p:nvSpPr>
          <p:spPr>
            <a:xfrm>
              <a:off x="10324660" y="778849"/>
              <a:ext cx="641985" cy="381000"/>
            </a:xfrm>
            <a:custGeom>
              <a:avLst/>
              <a:gdLst/>
              <a:ahLst/>
              <a:cxnLst/>
              <a:rect l="l" t="t" r="r" b="b"/>
              <a:pathLst>
                <a:path w="641984" h="381000">
                  <a:moveTo>
                    <a:pt x="0" y="380511"/>
                  </a:moveTo>
                  <a:lnTo>
                    <a:pt x="641492" y="380511"/>
                  </a:lnTo>
                  <a:lnTo>
                    <a:pt x="641492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2748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4AFF39F7-AD03-48EF-A6A8-BD9D9C64F0C5}"/>
              </a:ext>
            </a:extLst>
          </p:cNvPr>
          <p:cNvGrpSpPr/>
          <p:nvPr/>
        </p:nvGrpSpPr>
        <p:grpSpPr>
          <a:xfrm>
            <a:off x="9054701" y="1484525"/>
            <a:ext cx="2627630" cy="2627630"/>
            <a:chOff x="8543283" y="11269946"/>
            <a:chExt cx="2627630" cy="2627630"/>
          </a:xfrm>
        </p:grpSpPr>
        <p:sp>
          <p:nvSpPr>
            <p:cNvPr id="134" name="bg object 21">
              <a:extLst>
                <a:ext uri="{FF2B5EF4-FFF2-40B4-BE49-F238E27FC236}">
                  <a16:creationId xmlns:a16="http://schemas.microsoft.com/office/drawing/2014/main" id="{D76F9896-7B4A-4B37-BADD-15D20E1A0178}"/>
                </a:ext>
              </a:extLst>
            </p:cNvPr>
            <p:cNvSpPr/>
            <p:nvPr/>
          </p:nvSpPr>
          <p:spPr>
            <a:xfrm>
              <a:off x="8543283" y="11269946"/>
              <a:ext cx="2627630" cy="2627630"/>
            </a:xfrm>
            <a:custGeom>
              <a:avLst/>
              <a:gdLst/>
              <a:ahLst/>
              <a:cxnLst/>
              <a:rect l="l" t="t" r="r" b="b"/>
              <a:pathLst>
                <a:path w="2627629" h="2627630">
                  <a:moveTo>
                    <a:pt x="1313683" y="0"/>
                  </a:moveTo>
                  <a:lnTo>
                    <a:pt x="1265524" y="866"/>
                  </a:lnTo>
                  <a:lnTo>
                    <a:pt x="1217801" y="3445"/>
                  </a:lnTo>
                  <a:lnTo>
                    <a:pt x="1170545" y="7708"/>
                  </a:lnTo>
                  <a:lnTo>
                    <a:pt x="1123785" y="13624"/>
                  </a:lnTo>
                  <a:lnTo>
                    <a:pt x="1077550" y="21165"/>
                  </a:lnTo>
                  <a:lnTo>
                    <a:pt x="1031871" y="30299"/>
                  </a:lnTo>
                  <a:lnTo>
                    <a:pt x="986777" y="40999"/>
                  </a:lnTo>
                  <a:lnTo>
                    <a:pt x="942297" y="53233"/>
                  </a:lnTo>
                  <a:lnTo>
                    <a:pt x="898462" y="66972"/>
                  </a:lnTo>
                  <a:lnTo>
                    <a:pt x="855302" y="82187"/>
                  </a:lnTo>
                  <a:lnTo>
                    <a:pt x="812844" y="98848"/>
                  </a:lnTo>
                  <a:lnTo>
                    <a:pt x="771121" y="116925"/>
                  </a:lnTo>
                  <a:lnTo>
                    <a:pt x="730160" y="136388"/>
                  </a:lnTo>
                  <a:lnTo>
                    <a:pt x="689993" y="157208"/>
                  </a:lnTo>
                  <a:lnTo>
                    <a:pt x="650648" y="179356"/>
                  </a:lnTo>
                  <a:lnTo>
                    <a:pt x="612155" y="202801"/>
                  </a:lnTo>
                  <a:lnTo>
                    <a:pt x="574544" y="227513"/>
                  </a:lnTo>
                  <a:lnTo>
                    <a:pt x="537844" y="253464"/>
                  </a:lnTo>
                  <a:lnTo>
                    <a:pt x="502086" y="280623"/>
                  </a:lnTo>
                  <a:lnTo>
                    <a:pt x="467299" y="308961"/>
                  </a:lnTo>
                  <a:lnTo>
                    <a:pt x="433512" y="338448"/>
                  </a:lnTo>
                  <a:lnTo>
                    <a:pt x="400756" y="369054"/>
                  </a:lnTo>
                  <a:lnTo>
                    <a:pt x="369060" y="400750"/>
                  </a:lnTo>
                  <a:lnTo>
                    <a:pt x="338453" y="433506"/>
                  </a:lnTo>
                  <a:lnTo>
                    <a:pt x="308966" y="467292"/>
                  </a:lnTo>
                  <a:lnTo>
                    <a:pt x="280628" y="502079"/>
                  </a:lnTo>
                  <a:lnTo>
                    <a:pt x="253468" y="537837"/>
                  </a:lnTo>
                  <a:lnTo>
                    <a:pt x="227517" y="574536"/>
                  </a:lnTo>
                  <a:lnTo>
                    <a:pt x="202804" y="612146"/>
                  </a:lnTo>
                  <a:lnTo>
                    <a:pt x="179359" y="650639"/>
                  </a:lnTo>
                  <a:lnTo>
                    <a:pt x="157211" y="689984"/>
                  </a:lnTo>
                  <a:lnTo>
                    <a:pt x="136390" y="730151"/>
                  </a:lnTo>
                  <a:lnTo>
                    <a:pt x="116927" y="771111"/>
                  </a:lnTo>
                  <a:lnTo>
                    <a:pt x="98849" y="812834"/>
                  </a:lnTo>
                  <a:lnTo>
                    <a:pt x="82188" y="855291"/>
                  </a:lnTo>
                  <a:lnTo>
                    <a:pt x="66973" y="898452"/>
                  </a:lnTo>
                  <a:lnTo>
                    <a:pt x="53234" y="942286"/>
                  </a:lnTo>
                  <a:lnTo>
                    <a:pt x="40999" y="986766"/>
                  </a:lnTo>
                  <a:lnTo>
                    <a:pt x="30300" y="1031860"/>
                  </a:lnTo>
                  <a:lnTo>
                    <a:pt x="21165" y="1077539"/>
                  </a:lnTo>
                  <a:lnTo>
                    <a:pt x="13625" y="1123773"/>
                  </a:lnTo>
                  <a:lnTo>
                    <a:pt x="7708" y="1170533"/>
                  </a:lnTo>
                  <a:lnTo>
                    <a:pt x="3445" y="1217789"/>
                  </a:lnTo>
                  <a:lnTo>
                    <a:pt x="866" y="1265512"/>
                  </a:lnTo>
                  <a:lnTo>
                    <a:pt x="0" y="1313671"/>
                  </a:lnTo>
                  <a:lnTo>
                    <a:pt x="866" y="1361830"/>
                  </a:lnTo>
                  <a:lnTo>
                    <a:pt x="3445" y="1409552"/>
                  </a:lnTo>
                  <a:lnTo>
                    <a:pt x="7708" y="1456809"/>
                  </a:lnTo>
                  <a:lnTo>
                    <a:pt x="13625" y="1503569"/>
                  </a:lnTo>
                  <a:lnTo>
                    <a:pt x="21165" y="1549803"/>
                  </a:lnTo>
                  <a:lnTo>
                    <a:pt x="30300" y="1595482"/>
                  </a:lnTo>
                  <a:lnTo>
                    <a:pt x="40999" y="1640576"/>
                  </a:lnTo>
                  <a:lnTo>
                    <a:pt x="53234" y="1685055"/>
                  </a:lnTo>
                  <a:lnTo>
                    <a:pt x="66973" y="1728890"/>
                  </a:lnTo>
                  <a:lnTo>
                    <a:pt x="82188" y="1772051"/>
                  </a:lnTo>
                  <a:lnTo>
                    <a:pt x="98849" y="1814507"/>
                  </a:lnTo>
                  <a:lnTo>
                    <a:pt x="116927" y="1856231"/>
                  </a:lnTo>
                  <a:lnTo>
                    <a:pt x="136390" y="1897191"/>
                  </a:lnTo>
                  <a:lnTo>
                    <a:pt x="157211" y="1937358"/>
                  </a:lnTo>
                  <a:lnTo>
                    <a:pt x="179359" y="1976703"/>
                  </a:lnTo>
                  <a:lnTo>
                    <a:pt x="202804" y="2015195"/>
                  </a:lnTo>
                  <a:lnTo>
                    <a:pt x="227517" y="2052806"/>
                  </a:lnTo>
                  <a:lnTo>
                    <a:pt x="253468" y="2089505"/>
                  </a:lnTo>
                  <a:lnTo>
                    <a:pt x="280628" y="2125263"/>
                  </a:lnTo>
                  <a:lnTo>
                    <a:pt x="308966" y="2160050"/>
                  </a:lnTo>
                  <a:lnTo>
                    <a:pt x="338453" y="2193836"/>
                  </a:lnTo>
                  <a:lnTo>
                    <a:pt x="369060" y="2226592"/>
                  </a:lnTo>
                  <a:lnTo>
                    <a:pt x="400756" y="2258288"/>
                  </a:lnTo>
                  <a:lnTo>
                    <a:pt x="433512" y="2288894"/>
                  </a:lnTo>
                  <a:lnTo>
                    <a:pt x="467299" y="2318381"/>
                  </a:lnTo>
                  <a:lnTo>
                    <a:pt x="502086" y="2346719"/>
                  </a:lnTo>
                  <a:lnTo>
                    <a:pt x="537844" y="2373878"/>
                  </a:lnTo>
                  <a:lnTo>
                    <a:pt x="574544" y="2399828"/>
                  </a:lnTo>
                  <a:lnTo>
                    <a:pt x="612155" y="2424541"/>
                  </a:lnTo>
                  <a:lnTo>
                    <a:pt x="650648" y="2447986"/>
                  </a:lnTo>
                  <a:lnTo>
                    <a:pt x="689993" y="2470133"/>
                  </a:lnTo>
                  <a:lnTo>
                    <a:pt x="730160" y="2490954"/>
                  </a:lnTo>
                  <a:lnTo>
                    <a:pt x="771121" y="2510417"/>
                  </a:lnTo>
                  <a:lnTo>
                    <a:pt x="812844" y="2528494"/>
                  </a:lnTo>
                  <a:lnTo>
                    <a:pt x="855302" y="2545155"/>
                  </a:lnTo>
                  <a:lnTo>
                    <a:pt x="898462" y="2560370"/>
                  </a:lnTo>
                  <a:lnTo>
                    <a:pt x="942297" y="2574109"/>
                  </a:lnTo>
                  <a:lnTo>
                    <a:pt x="986777" y="2586343"/>
                  </a:lnTo>
                  <a:lnTo>
                    <a:pt x="1031871" y="2597042"/>
                  </a:lnTo>
                  <a:lnTo>
                    <a:pt x="1077550" y="2606177"/>
                  </a:lnTo>
                  <a:lnTo>
                    <a:pt x="1123785" y="2613717"/>
                  </a:lnTo>
                  <a:lnTo>
                    <a:pt x="1170545" y="2619634"/>
                  </a:lnTo>
                  <a:lnTo>
                    <a:pt x="1217801" y="2623896"/>
                  </a:lnTo>
                  <a:lnTo>
                    <a:pt x="1265524" y="2626476"/>
                  </a:lnTo>
                  <a:lnTo>
                    <a:pt x="1313683" y="2627342"/>
                  </a:lnTo>
                  <a:lnTo>
                    <a:pt x="1361843" y="2626476"/>
                  </a:lnTo>
                  <a:lnTo>
                    <a:pt x="1409566" y="2623896"/>
                  </a:lnTo>
                  <a:lnTo>
                    <a:pt x="1456823" y="2619634"/>
                  </a:lnTo>
                  <a:lnTo>
                    <a:pt x="1503583" y="2613717"/>
                  </a:lnTo>
                  <a:lnTo>
                    <a:pt x="1549818" y="2606177"/>
                  </a:lnTo>
                  <a:lnTo>
                    <a:pt x="1595498" y="2597042"/>
                  </a:lnTo>
                  <a:lnTo>
                    <a:pt x="1640592" y="2586343"/>
                  </a:lnTo>
                  <a:lnTo>
                    <a:pt x="1685071" y="2574109"/>
                  </a:lnTo>
                  <a:lnTo>
                    <a:pt x="1728906" y="2560370"/>
                  </a:lnTo>
                  <a:lnTo>
                    <a:pt x="1772067" y="2545155"/>
                  </a:lnTo>
                  <a:lnTo>
                    <a:pt x="1814524" y="2528494"/>
                  </a:lnTo>
                  <a:lnTo>
                    <a:pt x="1856248" y="2510417"/>
                  </a:lnTo>
                  <a:lnTo>
                    <a:pt x="1897208" y="2490954"/>
                  </a:lnTo>
                  <a:lnTo>
                    <a:pt x="1937375" y="2470133"/>
                  </a:lnTo>
                  <a:lnTo>
                    <a:pt x="1976720" y="2447986"/>
                  </a:lnTo>
                  <a:lnTo>
                    <a:pt x="2015213" y="2424541"/>
                  </a:lnTo>
                  <a:lnTo>
                    <a:pt x="2052823" y="2399828"/>
                  </a:lnTo>
                  <a:lnTo>
                    <a:pt x="2089522" y="2373878"/>
                  </a:lnTo>
                  <a:lnTo>
                    <a:pt x="2125280" y="2346719"/>
                  </a:lnTo>
                  <a:lnTo>
                    <a:pt x="2160067" y="2318381"/>
                  </a:lnTo>
                  <a:lnTo>
                    <a:pt x="2193853" y="2288894"/>
                  </a:lnTo>
                  <a:lnTo>
                    <a:pt x="2226608" y="2258288"/>
                  </a:lnTo>
                  <a:lnTo>
                    <a:pt x="2258304" y="2226592"/>
                  </a:lnTo>
                  <a:lnTo>
                    <a:pt x="2288910" y="2193836"/>
                  </a:lnTo>
                  <a:lnTo>
                    <a:pt x="2318397" y="2160050"/>
                  </a:lnTo>
                  <a:lnTo>
                    <a:pt x="2346734" y="2125263"/>
                  </a:lnTo>
                  <a:lnTo>
                    <a:pt x="2373893" y="2089505"/>
                  </a:lnTo>
                  <a:lnTo>
                    <a:pt x="2399844" y="2052806"/>
                  </a:lnTo>
                  <a:lnTo>
                    <a:pt x="2424556" y="2015195"/>
                  </a:lnTo>
                  <a:lnTo>
                    <a:pt x="2448001" y="1976703"/>
                  </a:lnTo>
                  <a:lnTo>
                    <a:pt x="2470148" y="1937358"/>
                  </a:lnTo>
                  <a:lnTo>
                    <a:pt x="2490968" y="1897191"/>
                  </a:lnTo>
                  <a:lnTo>
                    <a:pt x="2510431" y="1856231"/>
                  </a:lnTo>
                  <a:lnTo>
                    <a:pt x="2528508" y="1814507"/>
                  </a:lnTo>
                  <a:lnTo>
                    <a:pt x="2545168" y="1772051"/>
                  </a:lnTo>
                  <a:lnTo>
                    <a:pt x="2560383" y="1728890"/>
                  </a:lnTo>
                  <a:lnTo>
                    <a:pt x="2574122" y="1685055"/>
                  </a:lnTo>
                  <a:lnTo>
                    <a:pt x="2586356" y="1640576"/>
                  </a:lnTo>
                  <a:lnTo>
                    <a:pt x="2597055" y="1595482"/>
                  </a:lnTo>
                  <a:lnTo>
                    <a:pt x="2606189" y="1549803"/>
                  </a:lnTo>
                  <a:lnTo>
                    <a:pt x="2613729" y="1503569"/>
                  </a:lnTo>
                  <a:lnTo>
                    <a:pt x="2619646" y="1456809"/>
                  </a:lnTo>
                  <a:lnTo>
                    <a:pt x="2623908" y="1409552"/>
                  </a:lnTo>
                  <a:lnTo>
                    <a:pt x="2626488" y="1361830"/>
                  </a:lnTo>
                  <a:lnTo>
                    <a:pt x="2627354" y="1313671"/>
                  </a:lnTo>
                  <a:lnTo>
                    <a:pt x="2626488" y="1265512"/>
                  </a:lnTo>
                  <a:lnTo>
                    <a:pt x="2623908" y="1217789"/>
                  </a:lnTo>
                  <a:lnTo>
                    <a:pt x="2619646" y="1170533"/>
                  </a:lnTo>
                  <a:lnTo>
                    <a:pt x="2613729" y="1123773"/>
                  </a:lnTo>
                  <a:lnTo>
                    <a:pt x="2606189" y="1077539"/>
                  </a:lnTo>
                  <a:lnTo>
                    <a:pt x="2597055" y="1031860"/>
                  </a:lnTo>
                  <a:lnTo>
                    <a:pt x="2586356" y="986766"/>
                  </a:lnTo>
                  <a:lnTo>
                    <a:pt x="2574122" y="942286"/>
                  </a:lnTo>
                  <a:lnTo>
                    <a:pt x="2560383" y="898452"/>
                  </a:lnTo>
                  <a:lnTo>
                    <a:pt x="2545168" y="855291"/>
                  </a:lnTo>
                  <a:lnTo>
                    <a:pt x="2528508" y="812834"/>
                  </a:lnTo>
                  <a:lnTo>
                    <a:pt x="2510431" y="771111"/>
                  </a:lnTo>
                  <a:lnTo>
                    <a:pt x="2490968" y="730151"/>
                  </a:lnTo>
                  <a:lnTo>
                    <a:pt x="2470148" y="689984"/>
                  </a:lnTo>
                  <a:lnTo>
                    <a:pt x="2448001" y="650639"/>
                  </a:lnTo>
                  <a:lnTo>
                    <a:pt x="2424556" y="612146"/>
                  </a:lnTo>
                  <a:lnTo>
                    <a:pt x="2399844" y="574536"/>
                  </a:lnTo>
                  <a:lnTo>
                    <a:pt x="2373893" y="537837"/>
                  </a:lnTo>
                  <a:lnTo>
                    <a:pt x="2346734" y="502079"/>
                  </a:lnTo>
                  <a:lnTo>
                    <a:pt x="2318397" y="467292"/>
                  </a:lnTo>
                  <a:lnTo>
                    <a:pt x="2288910" y="433506"/>
                  </a:lnTo>
                  <a:lnTo>
                    <a:pt x="2258304" y="400750"/>
                  </a:lnTo>
                  <a:lnTo>
                    <a:pt x="2226608" y="369054"/>
                  </a:lnTo>
                  <a:lnTo>
                    <a:pt x="2193853" y="338448"/>
                  </a:lnTo>
                  <a:lnTo>
                    <a:pt x="2160067" y="308961"/>
                  </a:lnTo>
                  <a:lnTo>
                    <a:pt x="2125280" y="280623"/>
                  </a:lnTo>
                  <a:lnTo>
                    <a:pt x="2089522" y="253464"/>
                  </a:lnTo>
                  <a:lnTo>
                    <a:pt x="2052823" y="227513"/>
                  </a:lnTo>
                  <a:lnTo>
                    <a:pt x="2015213" y="202801"/>
                  </a:lnTo>
                  <a:lnTo>
                    <a:pt x="1976720" y="179356"/>
                  </a:lnTo>
                  <a:lnTo>
                    <a:pt x="1937375" y="157208"/>
                  </a:lnTo>
                  <a:lnTo>
                    <a:pt x="1897208" y="136388"/>
                  </a:lnTo>
                  <a:lnTo>
                    <a:pt x="1856248" y="116925"/>
                  </a:lnTo>
                  <a:lnTo>
                    <a:pt x="1814524" y="98848"/>
                  </a:lnTo>
                  <a:lnTo>
                    <a:pt x="1772067" y="82187"/>
                  </a:lnTo>
                  <a:lnTo>
                    <a:pt x="1728906" y="66972"/>
                  </a:lnTo>
                  <a:lnTo>
                    <a:pt x="1685071" y="53233"/>
                  </a:lnTo>
                  <a:lnTo>
                    <a:pt x="1640592" y="40999"/>
                  </a:lnTo>
                  <a:lnTo>
                    <a:pt x="1595498" y="30299"/>
                  </a:lnTo>
                  <a:lnTo>
                    <a:pt x="1549818" y="21165"/>
                  </a:lnTo>
                  <a:lnTo>
                    <a:pt x="1503583" y="13624"/>
                  </a:lnTo>
                  <a:lnTo>
                    <a:pt x="1456823" y="7708"/>
                  </a:lnTo>
                  <a:lnTo>
                    <a:pt x="1409566" y="3445"/>
                  </a:lnTo>
                  <a:lnTo>
                    <a:pt x="1361843" y="866"/>
                  </a:lnTo>
                  <a:lnTo>
                    <a:pt x="13136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bg object 22">
              <a:extLst>
                <a:ext uri="{FF2B5EF4-FFF2-40B4-BE49-F238E27FC236}">
                  <a16:creationId xmlns:a16="http://schemas.microsoft.com/office/drawing/2014/main" id="{7E04A025-37E4-4329-8C67-30168C9DFB72}"/>
                </a:ext>
              </a:extLst>
            </p:cNvPr>
            <p:cNvSpPr/>
            <p:nvPr/>
          </p:nvSpPr>
          <p:spPr>
            <a:xfrm>
              <a:off x="8543290" y="11269946"/>
              <a:ext cx="1313815" cy="2472690"/>
            </a:xfrm>
            <a:custGeom>
              <a:avLst/>
              <a:gdLst/>
              <a:ahLst/>
              <a:cxnLst/>
              <a:rect l="l" t="t" r="r" b="b"/>
              <a:pathLst>
                <a:path w="1313815" h="2472690">
                  <a:moveTo>
                    <a:pt x="1313671" y="0"/>
                  </a:moveTo>
                  <a:lnTo>
                    <a:pt x="1274038" y="734"/>
                  </a:lnTo>
                  <a:lnTo>
                    <a:pt x="1234951" y="2411"/>
                  </a:lnTo>
                  <a:lnTo>
                    <a:pt x="1219752" y="3713"/>
                  </a:lnTo>
                  <a:lnTo>
                    <a:pt x="1189365" y="5860"/>
                  </a:lnTo>
                  <a:lnTo>
                    <a:pt x="1122601" y="13853"/>
                  </a:lnTo>
                  <a:lnTo>
                    <a:pt x="1046636" y="27163"/>
                  </a:lnTo>
                  <a:lnTo>
                    <a:pt x="978053" y="43293"/>
                  </a:lnTo>
                  <a:lnTo>
                    <a:pt x="972788" y="44989"/>
                  </a:lnTo>
                  <a:lnTo>
                    <a:pt x="939721" y="54203"/>
                  </a:lnTo>
                  <a:lnTo>
                    <a:pt x="923237" y="59150"/>
                  </a:lnTo>
                  <a:lnTo>
                    <a:pt x="860995" y="80247"/>
                  </a:lnTo>
                  <a:lnTo>
                    <a:pt x="814334" y="98575"/>
                  </a:lnTo>
                  <a:lnTo>
                    <a:pt x="808340" y="100700"/>
                  </a:lnTo>
                  <a:lnTo>
                    <a:pt x="750212" y="126683"/>
                  </a:lnTo>
                  <a:lnTo>
                    <a:pt x="715816" y="143855"/>
                  </a:lnTo>
                  <a:lnTo>
                    <a:pt x="675201" y="165713"/>
                  </a:lnTo>
                  <a:lnTo>
                    <a:pt x="632454" y="190213"/>
                  </a:lnTo>
                  <a:lnTo>
                    <a:pt x="598115" y="212278"/>
                  </a:lnTo>
                  <a:lnTo>
                    <a:pt x="536070" y="254893"/>
                  </a:lnTo>
                  <a:lnTo>
                    <a:pt x="497616" y="284284"/>
                  </a:lnTo>
                  <a:lnTo>
                    <a:pt x="460293" y="315039"/>
                  </a:lnTo>
                  <a:lnTo>
                    <a:pt x="424141" y="347122"/>
                  </a:lnTo>
                  <a:lnTo>
                    <a:pt x="389194" y="380495"/>
                  </a:lnTo>
                  <a:lnTo>
                    <a:pt x="355492" y="415122"/>
                  </a:lnTo>
                  <a:lnTo>
                    <a:pt x="323071" y="450965"/>
                  </a:lnTo>
                  <a:lnTo>
                    <a:pt x="291969" y="487987"/>
                  </a:lnTo>
                  <a:lnTo>
                    <a:pt x="262221" y="526151"/>
                  </a:lnTo>
                  <a:lnTo>
                    <a:pt x="233867" y="565419"/>
                  </a:lnTo>
                  <a:lnTo>
                    <a:pt x="206943" y="605756"/>
                  </a:lnTo>
                  <a:lnTo>
                    <a:pt x="181486" y="647123"/>
                  </a:lnTo>
                  <a:lnTo>
                    <a:pt x="157534" y="689483"/>
                  </a:lnTo>
                  <a:lnTo>
                    <a:pt x="135123" y="732800"/>
                  </a:lnTo>
                  <a:lnTo>
                    <a:pt x="114292" y="777036"/>
                  </a:lnTo>
                  <a:lnTo>
                    <a:pt x="95076" y="822153"/>
                  </a:lnTo>
                  <a:lnTo>
                    <a:pt x="77514" y="868116"/>
                  </a:lnTo>
                  <a:lnTo>
                    <a:pt x="61643" y="914886"/>
                  </a:lnTo>
                  <a:lnTo>
                    <a:pt x="47499" y="962427"/>
                  </a:lnTo>
                  <a:lnTo>
                    <a:pt x="35120" y="1010702"/>
                  </a:lnTo>
                  <a:lnTo>
                    <a:pt x="24544" y="1059672"/>
                  </a:lnTo>
                  <a:lnTo>
                    <a:pt x="15807" y="1109302"/>
                  </a:lnTo>
                  <a:lnTo>
                    <a:pt x="8947" y="1159554"/>
                  </a:lnTo>
                  <a:lnTo>
                    <a:pt x="4001" y="1210391"/>
                  </a:lnTo>
                  <a:lnTo>
                    <a:pt x="1006" y="1261776"/>
                  </a:lnTo>
                  <a:lnTo>
                    <a:pt x="0" y="1313671"/>
                  </a:lnTo>
                  <a:lnTo>
                    <a:pt x="996" y="1365314"/>
                  </a:lnTo>
                  <a:lnTo>
                    <a:pt x="3962" y="1416452"/>
                  </a:lnTo>
                  <a:lnTo>
                    <a:pt x="8861" y="1467047"/>
                  </a:lnTo>
                  <a:lnTo>
                    <a:pt x="15655" y="1517063"/>
                  </a:lnTo>
                  <a:lnTo>
                    <a:pt x="24309" y="1566463"/>
                  </a:lnTo>
                  <a:lnTo>
                    <a:pt x="34785" y="1615212"/>
                  </a:lnTo>
                  <a:lnTo>
                    <a:pt x="47047" y="1663271"/>
                  </a:lnTo>
                  <a:lnTo>
                    <a:pt x="61058" y="1710606"/>
                  </a:lnTo>
                  <a:lnTo>
                    <a:pt x="76781" y="1757178"/>
                  </a:lnTo>
                  <a:lnTo>
                    <a:pt x="94181" y="1802952"/>
                  </a:lnTo>
                  <a:lnTo>
                    <a:pt x="113219" y="1847891"/>
                  </a:lnTo>
                  <a:lnTo>
                    <a:pt x="133860" y="1891959"/>
                  </a:lnTo>
                  <a:lnTo>
                    <a:pt x="156066" y="1935118"/>
                  </a:lnTo>
                  <a:lnTo>
                    <a:pt x="179802" y="1977333"/>
                  </a:lnTo>
                  <a:lnTo>
                    <a:pt x="205029" y="2018566"/>
                  </a:lnTo>
                  <a:lnTo>
                    <a:pt x="231713" y="2058781"/>
                  </a:lnTo>
                  <a:lnTo>
                    <a:pt x="259815" y="2097942"/>
                  </a:lnTo>
                  <a:lnTo>
                    <a:pt x="289300" y="2136012"/>
                  </a:lnTo>
                  <a:lnTo>
                    <a:pt x="320131" y="2172955"/>
                  </a:lnTo>
                  <a:lnTo>
                    <a:pt x="352270" y="2208733"/>
                  </a:lnTo>
                  <a:lnTo>
                    <a:pt x="385682" y="2243310"/>
                  </a:lnTo>
                  <a:lnTo>
                    <a:pt x="420329" y="2276650"/>
                  </a:lnTo>
                  <a:lnTo>
                    <a:pt x="456175" y="2308717"/>
                  </a:lnTo>
                  <a:lnTo>
                    <a:pt x="493183" y="2339473"/>
                  </a:lnTo>
                  <a:lnTo>
                    <a:pt x="531317" y="2368881"/>
                  </a:lnTo>
                  <a:lnTo>
                    <a:pt x="570540" y="2396907"/>
                  </a:lnTo>
                  <a:lnTo>
                    <a:pt x="610815" y="2423512"/>
                  </a:lnTo>
                  <a:lnTo>
                    <a:pt x="652105" y="2448660"/>
                  </a:lnTo>
                  <a:lnTo>
                    <a:pt x="694374" y="2472315"/>
                  </a:lnTo>
                  <a:lnTo>
                    <a:pt x="1313671" y="1313671"/>
                  </a:lnTo>
                  <a:lnTo>
                    <a:pt x="1313671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32,000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42,000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57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74,000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18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lang="fr-CH"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 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DXA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31021" y="2866059"/>
            <a:ext cx="65055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50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43793" y="4005136"/>
            <a:ext cx="64082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03387" y="4020342"/>
            <a:ext cx="64082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947688" y="2833755"/>
            <a:ext cx="124701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41874*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16562"/>
            <a:ext cx="1835785" cy="127054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11454" marR="220345" indent="-635" algn="ctr">
              <a:lnSpc>
                <a:spcPct val="102600"/>
              </a:lnSpc>
              <a:spcBef>
                <a:spcPts val="285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GENERA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fr-FR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5" dirty="0">
                <a:solidFill>
                  <a:srgbClr val="173C66"/>
                </a:solidFill>
                <a:latin typeface="Open Sans"/>
                <a:cs typeface="Open Sans"/>
              </a:rPr>
              <a:t>INTERNAL 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MEDICINE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2">
            <a:extLst>
              <a:ext uri="{FF2B5EF4-FFF2-40B4-BE49-F238E27FC236}">
                <a16:creationId xmlns:a16="http://schemas.microsoft.com/office/drawing/2014/main" id="{858AA994-324E-4745-A6A7-D059172E9472}"/>
              </a:ext>
            </a:extLst>
          </p:cNvPr>
          <p:cNvSpPr txBox="1"/>
          <p:nvPr/>
        </p:nvSpPr>
        <p:spPr>
          <a:xfrm>
            <a:off x="11970761" y="459273"/>
            <a:ext cx="24041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5" dirty="0">
                <a:solidFill>
                  <a:srgbClr val="173B66"/>
                </a:solidFill>
                <a:latin typeface="Open Sans"/>
                <a:cs typeface="Open Sans"/>
              </a:rPr>
              <a:t>SLOVENIA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D04B5461-B3AB-4180-81E9-0D098ABF3858}"/>
              </a:ext>
            </a:extLst>
          </p:cNvPr>
          <p:cNvGrpSpPr/>
          <p:nvPr/>
        </p:nvGrpSpPr>
        <p:grpSpPr>
          <a:xfrm>
            <a:off x="11199124" y="551471"/>
            <a:ext cx="643255" cy="382109"/>
            <a:chOff x="10324063" y="778252"/>
            <a:chExt cx="643255" cy="382109"/>
          </a:xfrm>
        </p:grpSpPr>
        <p:sp>
          <p:nvSpPr>
            <p:cNvPr id="138" name="bg object 16">
              <a:extLst>
                <a:ext uri="{FF2B5EF4-FFF2-40B4-BE49-F238E27FC236}">
                  <a16:creationId xmlns:a16="http://schemas.microsoft.com/office/drawing/2014/main" id="{83622F15-77B7-47F6-A247-7CD8F35558AD}"/>
                </a:ext>
              </a:extLst>
            </p:cNvPr>
            <p:cNvSpPr/>
            <p:nvPr/>
          </p:nvSpPr>
          <p:spPr>
            <a:xfrm>
              <a:off x="10324063" y="905495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0042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bg object 17">
              <a:extLst>
                <a:ext uri="{FF2B5EF4-FFF2-40B4-BE49-F238E27FC236}">
                  <a16:creationId xmlns:a16="http://schemas.microsoft.com/office/drawing/2014/main" id="{B53AF758-9A79-4F5A-90B4-82BF9F9DB545}"/>
                </a:ext>
              </a:extLst>
            </p:cNvPr>
            <p:cNvSpPr/>
            <p:nvPr/>
          </p:nvSpPr>
          <p:spPr>
            <a:xfrm>
              <a:off x="10324063" y="778252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bg object 18">
              <a:extLst>
                <a:ext uri="{FF2B5EF4-FFF2-40B4-BE49-F238E27FC236}">
                  <a16:creationId xmlns:a16="http://schemas.microsoft.com/office/drawing/2014/main" id="{572CED56-2A3E-40D8-92F0-731F813C7773}"/>
                </a:ext>
              </a:extLst>
            </p:cNvPr>
            <p:cNvSpPr/>
            <p:nvPr/>
          </p:nvSpPr>
          <p:spPr>
            <a:xfrm>
              <a:off x="10324063" y="1032726"/>
              <a:ext cx="643255" cy="127635"/>
            </a:xfrm>
            <a:custGeom>
              <a:avLst/>
              <a:gdLst/>
              <a:ahLst/>
              <a:cxnLst/>
              <a:rect l="l" t="t" r="r" b="b"/>
              <a:pathLst>
                <a:path w="643254" h="127634">
                  <a:moveTo>
                    <a:pt x="642686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42686" y="127231"/>
                  </a:lnTo>
                  <a:lnTo>
                    <a:pt x="642686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bg object 19">
              <a:extLst>
                <a:ext uri="{FF2B5EF4-FFF2-40B4-BE49-F238E27FC236}">
                  <a16:creationId xmlns:a16="http://schemas.microsoft.com/office/drawing/2014/main" id="{B615CEAD-01F8-4E4C-94AA-D5EBC8C19296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416683" y="841746"/>
              <a:ext cx="108390" cy="127949"/>
            </a:xfrm>
            <a:prstGeom prst="rect">
              <a:avLst/>
            </a:prstGeom>
          </p:spPr>
        </p:pic>
        <p:sp>
          <p:nvSpPr>
            <p:cNvPr id="146" name="bg object 20">
              <a:extLst>
                <a:ext uri="{FF2B5EF4-FFF2-40B4-BE49-F238E27FC236}">
                  <a16:creationId xmlns:a16="http://schemas.microsoft.com/office/drawing/2014/main" id="{B2EEDF37-59D4-4587-A49A-BFDF902D3038}"/>
                </a:ext>
              </a:extLst>
            </p:cNvPr>
            <p:cNvSpPr/>
            <p:nvPr/>
          </p:nvSpPr>
          <p:spPr>
            <a:xfrm>
              <a:off x="10324660" y="778849"/>
              <a:ext cx="641985" cy="381000"/>
            </a:xfrm>
            <a:custGeom>
              <a:avLst/>
              <a:gdLst/>
              <a:ahLst/>
              <a:cxnLst/>
              <a:rect l="l" t="t" r="r" b="b"/>
              <a:pathLst>
                <a:path w="641984" h="381000">
                  <a:moveTo>
                    <a:pt x="0" y="380511"/>
                  </a:moveTo>
                  <a:lnTo>
                    <a:pt x="641492" y="380511"/>
                  </a:lnTo>
                  <a:lnTo>
                    <a:pt x="641492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7" name="object 158">
            <a:extLst>
              <a:ext uri="{FF2B5EF4-FFF2-40B4-BE49-F238E27FC236}">
                <a16:creationId xmlns:a16="http://schemas.microsoft.com/office/drawing/2014/main" id="{31EA9F7C-76F4-441B-885F-0E8C31A6087C}"/>
              </a:ext>
            </a:extLst>
          </p:cNvPr>
          <p:cNvSpPr/>
          <p:nvPr/>
        </p:nvSpPr>
        <p:spPr>
          <a:xfrm>
            <a:off x="2473645" y="2861310"/>
            <a:ext cx="1671314" cy="1016558"/>
          </a:xfrm>
          <a:custGeom>
            <a:avLst/>
            <a:gdLst/>
            <a:ahLst/>
            <a:cxnLst/>
            <a:rect l="l" t="t" r="r" b="b"/>
            <a:pathLst>
              <a:path w="2296795" h="1397000">
                <a:moveTo>
                  <a:pt x="1984584" y="0"/>
                </a:moveTo>
                <a:lnTo>
                  <a:pt x="1928693" y="38255"/>
                </a:lnTo>
                <a:lnTo>
                  <a:pt x="1908216" y="89393"/>
                </a:lnTo>
                <a:lnTo>
                  <a:pt x="1895464" y="139970"/>
                </a:lnTo>
                <a:lnTo>
                  <a:pt x="1862857" y="176638"/>
                </a:lnTo>
                <a:lnTo>
                  <a:pt x="1188887" y="231167"/>
                </a:lnTo>
                <a:lnTo>
                  <a:pt x="1061740" y="276479"/>
                </a:lnTo>
                <a:lnTo>
                  <a:pt x="981205" y="330877"/>
                </a:lnTo>
                <a:lnTo>
                  <a:pt x="921327" y="379448"/>
                </a:lnTo>
                <a:lnTo>
                  <a:pt x="858380" y="414993"/>
                </a:lnTo>
                <a:lnTo>
                  <a:pt x="768747" y="430372"/>
                </a:lnTo>
                <a:lnTo>
                  <a:pt x="632346" y="419972"/>
                </a:lnTo>
                <a:lnTo>
                  <a:pt x="221305" y="335032"/>
                </a:lnTo>
                <a:lnTo>
                  <a:pt x="165199" y="405262"/>
                </a:lnTo>
                <a:lnTo>
                  <a:pt x="74648" y="467039"/>
                </a:lnTo>
                <a:lnTo>
                  <a:pt x="2113" y="534272"/>
                </a:lnTo>
                <a:lnTo>
                  <a:pt x="0" y="620729"/>
                </a:lnTo>
                <a:lnTo>
                  <a:pt x="18494" y="629469"/>
                </a:lnTo>
                <a:lnTo>
                  <a:pt x="49610" y="629147"/>
                </a:lnTo>
                <a:lnTo>
                  <a:pt x="82635" y="631439"/>
                </a:lnTo>
                <a:lnTo>
                  <a:pt x="106897" y="648059"/>
                </a:lnTo>
                <a:lnTo>
                  <a:pt x="125667" y="665265"/>
                </a:lnTo>
                <a:lnTo>
                  <a:pt x="143660" y="667103"/>
                </a:lnTo>
                <a:lnTo>
                  <a:pt x="158215" y="671712"/>
                </a:lnTo>
                <a:lnTo>
                  <a:pt x="166620" y="697216"/>
                </a:lnTo>
                <a:lnTo>
                  <a:pt x="156698" y="715687"/>
                </a:lnTo>
                <a:lnTo>
                  <a:pt x="107852" y="746850"/>
                </a:lnTo>
                <a:lnTo>
                  <a:pt x="98026" y="763160"/>
                </a:lnTo>
                <a:lnTo>
                  <a:pt x="92939" y="773309"/>
                </a:lnTo>
                <a:lnTo>
                  <a:pt x="67436" y="810883"/>
                </a:lnTo>
                <a:lnTo>
                  <a:pt x="59448" y="827838"/>
                </a:lnTo>
                <a:lnTo>
                  <a:pt x="65490" y="853377"/>
                </a:lnTo>
                <a:lnTo>
                  <a:pt x="90599" y="860267"/>
                </a:lnTo>
                <a:lnTo>
                  <a:pt x="131219" y="857449"/>
                </a:lnTo>
                <a:lnTo>
                  <a:pt x="139111" y="986602"/>
                </a:lnTo>
                <a:lnTo>
                  <a:pt x="150191" y="1027078"/>
                </a:lnTo>
                <a:lnTo>
                  <a:pt x="301517" y="1164900"/>
                </a:lnTo>
                <a:lnTo>
                  <a:pt x="341503" y="1237435"/>
                </a:lnTo>
                <a:lnTo>
                  <a:pt x="235967" y="1246079"/>
                </a:lnTo>
                <a:lnTo>
                  <a:pt x="212792" y="1268192"/>
                </a:lnTo>
                <a:lnTo>
                  <a:pt x="187575" y="1287296"/>
                </a:lnTo>
                <a:lnTo>
                  <a:pt x="160412" y="1303355"/>
                </a:lnTo>
                <a:lnTo>
                  <a:pt x="131386" y="1316238"/>
                </a:lnTo>
                <a:lnTo>
                  <a:pt x="180029" y="1358851"/>
                </a:lnTo>
                <a:lnTo>
                  <a:pt x="242367" y="1382540"/>
                </a:lnTo>
                <a:lnTo>
                  <a:pt x="309851" y="1392390"/>
                </a:lnTo>
                <a:lnTo>
                  <a:pt x="373944" y="1393334"/>
                </a:lnTo>
                <a:lnTo>
                  <a:pt x="390982" y="1384797"/>
                </a:lnTo>
                <a:lnTo>
                  <a:pt x="404259" y="1366696"/>
                </a:lnTo>
                <a:lnTo>
                  <a:pt x="414002" y="1348583"/>
                </a:lnTo>
                <a:lnTo>
                  <a:pt x="420450" y="1339962"/>
                </a:lnTo>
                <a:lnTo>
                  <a:pt x="435828" y="1341992"/>
                </a:lnTo>
                <a:lnTo>
                  <a:pt x="485044" y="1353634"/>
                </a:lnTo>
                <a:lnTo>
                  <a:pt x="505426" y="1354947"/>
                </a:lnTo>
                <a:lnTo>
                  <a:pt x="700690" y="1348965"/>
                </a:lnTo>
                <a:lnTo>
                  <a:pt x="757261" y="1327282"/>
                </a:lnTo>
                <a:lnTo>
                  <a:pt x="783696" y="1292788"/>
                </a:lnTo>
                <a:lnTo>
                  <a:pt x="805236" y="1243524"/>
                </a:lnTo>
                <a:lnTo>
                  <a:pt x="828853" y="1198571"/>
                </a:lnTo>
                <a:lnTo>
                  <a:pt x="861544" y="1176828"/>
                </a:lnTo>
                <a:lnTo>
                  <a:pt x="883096" y="1196851"/>
                </a:lnTo>
                <a:lnTo>
                  <a:pt x="953565" y="1294054"/>
                </a:lnTo>
                <a:lnTo>
                  <a:pt x="982889" y="1324584"/>
                </a:lnTo>
                <a:lnTo>
                  <a:pt x="1033538" y="1344500"/>
                </a:lnTo>
                <a:lnTo>
                  <a:pt x="1067423" y="1341825"/>
                </a:lnTo>
                <a:lnTo>
                  <a:pt x="1099744" y="1332619"/>
                </a:lnTo>
                <a:lnTo>
                  <a:pt x="1145713" y="1333073"/>
                </a:lnTo>
                <a:lnTo>
                  <a:pt x="1203120" y="1353359"/>
                </a:lnTo>
                <a:lnTo>
                  <a:pt x="1267607" y="1381441"/>
                </a:lnTo>
                <a:lnTo>
                  <a:pt x="1333085" y="1396677"/>
                </a:lnTo>
                <a:lnTo>
                  <a:pt x="1393465" y="1378337"/>
                </a:lnTo>
                <a:lnTo>
                  <a:pt x="1418682" y="1348356"/>
                </a:lnTo>
                <a:lnTo>
                  <a:pt x="1413596" y="1322542"/>
                </a:lnTo>
                <a:lnTo>
                  <a:pt x="1397405" y="1291498"/>
                </a:lnTo>
                <a:lnTo>
                  <a:pt x="1389334" y="1245709"/>
                </a:lnTo>
                <a:lnTo>
                  <a:pt x="1397930" y="1224683"/>
                </a:lnTo>
                <a:lnTo>
                  <a:pt x="1415542" y="1211776"/>
                </a:lnTo>
                <a:lnTo>
                  <a:pt x="1433272" y="1201520"/>
                </a:lnTo>
                <a:lnTo>
                  <a:pt x="1442215" y="1188493"/>
                </a:lnTo>
                <a:lnTo>
                  <a:pt x="1431195" y="1164900"/>
                </a:lnTo>
                <a:lnTo>
                  <a:pt x="1383423" y="1123063"/>
                </a:lnTo>
                <a:lnTo>
                  <a:pt x="1383316" y="1101643"/>
                </a:lnTo>
                <a:lnTo>
                  <a:pt x="1439195" y="1064140"/>
                </a:lnTo>
                <a:lnTo>
                  <a:pt x="1586879" y="1030433"/>
                </a:lnTo>
                <a:lnTo>
                  <a:pt x="1639522" y="1000333"/>
                </a:lnTo>
                <a:lnTo>
                  <a:pt x="1676201" y="906665"/>
                </a:lnTo>
                <a:lnTo>
                  <a:pt x="1656560" y="818919"/>
                </a:lnTo>
                <a:lnTo>
                  <a:pt x="1627988" y="736271"/>
                </a:lnTo>
                <a:lnTo>
                  <a:pt x="1637862" y="657898"/>
                </a:lnTo>
                <a:lnTo>
                  <a:pt x="1698779" y="611786"/>
                </a:lnTo>
                <a:lnTo>
                  <a:pt x="1917732" y="511217"/>
                </a:lnTo>
                <a:lnTo>
                  <a:pt x="1994446" y="468902"/>
                </a:lnTo>
                <a:lnTo>
                  <a:pt x="2016153" y="464233"/>
                </a:lnTo>
                <a:lnTo>
                  <a:pt x="2069046" y="477522"/>
                </a:lnTo>
                <a:lnTo>
                  <a:pt x="2093105" y="470108"/>
                </a:lnTo>
                <a:lnTo>
                  <a:pt x="2102263" y="444246"/>
                </a:lnTo>
                <a:lnTo>
                  <a:pt x="2086944" y="381383"/>
                </a:lnTo>
                <a:lnTo>
                  <a:pt x="2098442" y="358733"/>
                </a:lnTo>
                <a:lnTo>
                  <a:pt x="2145939" y="335987"/>
                </a:lnTo>
                <a:lnTo>
                  <a:pt x="2193065" y="326782"/>
                </a:lnTo>
                <a:lnTo>
                  <a:pt x="2242341" y="332596"/>
                </a:lnTo>
                <a:lnTo>
                  <a:pt x="2296333" y="354828"/>
                </a:lnTo>
                <a:lnTo>
                  <a:pt x="2178451" y="114885"/>
                </a:lnTo>
                <a:lnTo>
                  <a:pt x="2095529" y="22208"/>
                </a:lnTo>
                <a:lnTo>
                  <a:pt x="1984584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8" name="object 9">
            <a:extLst>
              <a:ext uri="{FF2B5EF4-FFF2-40B4-BE49-F238E27FC236}">
                <a16:creationId xmlns:a16="http://schemas.microsoft.com/office/drawing/2014/main" id="{73D2EC65-9874-433B-AC99-043F94816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02905"/>
              </p:ext>
            </p:extLst>
          </p:nvPr>
        </p:nvGraphicFramePr>
        <p:xfrm>
          <a:off x="10093750" y="7900837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9" name="object 10">
            <a:extLst>
              <a:ext uri="{FF2B5EF4-FFF2-40B4-BE49-F238E27FC236}">
                <a16:creationId xmlns:a16="http://schemas.microsoft.com/office/drawing/2014/main" id="{14E22193-928F-4D45-91F4-39CE32BBF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11312"/>
              </p:ext>
            </p:extLst>
          </p:nvPr>
        </p:nvGraphicFramePr>
        <p:xfrm>
          <a:off x="12513410" y="7334732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0" name="object 11">
            <a:extLst>
              <a:ext uri="{FF2B5EF4-FFF2-40B4-BE49-F238E27FC236}">
                <a16:creationId xmlns:a16="http://schemas.microsoft.com/office/drawing/2014/main" id="{A0F5414D-DB16-4958-B9D6-960FBFCC9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32443"/>
              </p:ext>
            </p:extLst>
          </p:nvPr>
        </p:nvGraphicFramePr>
        <p:xfrm>
          <a:off x="10093750" y="6159456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1" name="object 12">
            <a:extLst>
              <a:ext uri="{FF2B5EF4-FFF2-40B4-BE49-F238E27FC236}">
                <a16:creationId xmlns:a16="http://schemas.microsoft.com/office/drawing/2014/main" id="{B0E0BEE7-759A-4888-A924-9B51DA8F6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61022"/>
              </p:ext>
            </p:extLst>
          </p:nvPr>
        </p:nvGraphicFramePr>
        <p:xfrm>
          <a:off x="12504540" y="5500268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5" name="object 117">
            <a:extLst>
              <a:ext uri="{FF2B5EF4-FFF2-40B4-BE49-F238E27FC236}">
                <a16:creationId xmlns:a16="http://schemas.microsoft.com/office/drawing/2014/main" id="{4BE24D54-F0CB-4B17-9F89-C296D6D22625}"/>
              </a:ext>
            </a:extLst>
          </p:cNvPr>
          <p:cNvSpPr txBox="1"/>
          <p:nvPr/>
        </p:nvSpPr>
        <p:spPr>
          <a:xfrm>
            <a:off x="10087959" y="5500268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56" name="object 159">
            <a:extLst>
              <a:ext uri="{FF2B5EF4-FFF2-40B4-BE49-F238E27FC236}">
                <a16:creationId xmlns:a16="http://schemas.microsoft.com/office/drawing/2014/main" id="{8DB1124B-5C7C-415A-A806-BC178975F32E}"/>
              </a:ext>
            </a:extLst>
          </p:cNvPr>
          <p:cNvSpPr txBox="1"/>
          <p:nvPr/>
        </p:nvSpPr>
        <p:spPr>
          <a:xfrm>
            <a:off x="710057" y="5118044"/>
            <a:ext cx="270700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*COUNTED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WITH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THE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USE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OF A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SURROGATE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FRAX</a:t>
            </a:r>
            <a:r>
              <a:rPr sz="600" baseline="34722" dirty="0">
                <a:solidFill>
                  <a:srgbClr val="173B66"/>
                </a:solidFill>
                <a:latin typeface="Open Sans"/>
                <a:cs typeface="Open Sans"/>
              </a:rPr>
              <a:t>®</a:t>
            </a:r>
            <a:r>
              <a:rPr sz="600" spc="127" baseline="34722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MODEL</a:t>
            </a:r>
            <a:endParaRPr sz="75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2478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4740</TotalTime>
  <Words>491</Words>
  <Application>Microsoft Office PowerPoint</Application>
  <PresentationFormat>Custom</PresentationFormat>
  <Paragraphs>122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32,000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2022-01-26T10:59:29Z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