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70" r:id="rId3"/>
    <p:sldId id="271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5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257449" y="3681328"/>
            <a:ext cx="4521875" cy="4521875"/>
          </a:xfrm>
          <a:prstGeom prst="rect">
            <a:avLst/>
          </a:prstGeom>
        </p:spPr>
      </p:pic>
      <p:grpSp>
        <p:nvGrpSpPr>
          <p:cNvPr id="7" name="object 155">
            <a:extLst>
              <a:ext uri="{FF2B5EF4-FFF2-40B4-BE49-F238E27FC236}">
                <a16:creationId xmlns:a16="http://schemas.microsoft.com/office/drawing/2014/main" id="{184CD786-1A2E-42D5-8F1A-5A1F8CC97BFE}"/>
              </a:ext>
            </a:extLst>
          </p:cNvPr>
          <p:cNvGrpSpPr/>
          <p:nvPr/>
        </p:nvGrpSpPr>
        <p:grpSpPr>
          <a:xfrm>
            <a:off x="12896850" y="911225"/>
            <a:ext cx="1137668" cy="838201"/>
            <a:chOff x="11050138" y="778252"/>
            <a:chExt cx="488315" cy="368935"/>
          </a:xfrm>
        </p:grpSpPr>
        <p:sp>
          <p:nvSpPr>
            <p:cNvPr id="8" name="object 156">
              <a:extLst>
                <a:ext uri="{FF2B5EF4-FFF2-40B4-BE49-F238E27FC236}">
                  <a16:creationId xmlns:a16="http://schemas.microsoft.com/office/drawing/2014/main" id="{8258AC05-930B-4F4A-B95A-35FC07A546E8}"/>
                </a:ext>
              </a:extLst>
            </p:cNvPr>
            <p:cNvSpPr/>
            <p:nvPr/>
          </p:nvSpPr>
          <p:spPr>
            <a:xfrm>
              <a:off x="11375523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57">
              <a:extLst>
                <a:ext uri="{FF2B5EF4-FFF2-40B4-BE49-F238E27FC236}">
                  <a16:creationId xmlns:a16="http://schemas.microsoft.com/office/drawing/2014/main" id="{E04399AA-97ED-4F26-9F02-27355958457C}"/>
                </a:ext>
              </a:extLst>
            </p:cNvPr>
            <p:cNvSpPr/>
            <p:nvPr/>
          </p:nvSpPr>
          <p:spPr>
            <a:xfrm>
              <a:off x="11212831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58">
              <a:extLst>
                <a:ext uri="{FF2B5EF4-FFF2-40B4-BE49-F238E27FC236}">
                  <a16:creationId xmlns:a16="http://schemas.microsoft.com/office/drawing/2014/main" id="{8E36625E-51CB-424E-892B-2E5C370105E1}"/>
                </a:ext>
              </a:extLst>
            </p:cNvPr>
            <p:cNvSpPr/>
            <p:nvPr/>
          </p:nvSpPr>
          <p:spPr>
            <a:xfrm>
              <a:off x="11050138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0025CBC-017D-4DC4-8F7D-F5DA27B55F2D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France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83451E-8875-44FB-8199-435A4F5CCEA7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1.77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5.05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162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</a:t>
            </a: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1,325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55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484,000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20.1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79.9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17923"/>
            <a:ext cx="3998164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3,991,000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5529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0000" b="1" spc="-10" dirty="0">
                <a:solidFill>
                  <a:srgbClr val="B82D6B"/>
                </a:solidFill>
                <a:latin typeface="+mj-lt"/>
                <a:cs typeface="Open Sans"/>
              </a:rPr>
              <a:t>6.98</a:t>
            </a:r>
            <a:endParaRPr sz="10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610,000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484,000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26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85.0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+23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104.2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7" name="object 44">
            <a:extLst>
              <a:ext uri="{FF2B5EF4-FFF2-40B4-BE49-F238E27FC236}">
                <a16:creationId xmlns:a16="http://schemas.microsoft.com/office/drawing/2014/main" id="{3B4BB295-1870-4676-8530-B6957CCBECC8}"/>
              </a:ext>
            </a:extLst>
          </p:cNvPr>
          <p:cNvSpPr txBox="1"/>
          <p:nvPr/>
        </p:nvSpPr>
        <p:spPr>
          <a:xfrm>
            <a:off x="12505963" y="652435"/>
            <a:ext cx="190881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5" dirty="0">
                <a:solidFill>
                  <a:srgbClr val="173B66"/>
                </a:solidFill>
                <a:latin typeface="Open Sans"/>
                <a:cs typeface="Open Sans"/>
              </a:rPr>
              <a:t>FRANCE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00" name="object 155">
            <a:extLst>
              <a:ext uri="{FF2B5EF4-FFF2-40B4-BE49-F238E27FC236}">
                <a16:creationId xmlns:a16="http://schemas.microsoft.com/office/drawing/2014/main" id="{6A63552D-BDC0-4100-AEDF-1078658A61DD}"/>
              </a:ext>
            </a:extLst>
          </p:cNvPr>
          <p:cNvGrpSpPr/>
          <p:nvPr/>
        </p:nvGrpSpPr>
        <p:grpSpPr>
          <a:xfrm>
            <a:off x="11907561" y="778252"/>
            <a:ext cx="488315" cy="368935"/>
            <a:chOff x="11050138" y="778252"/>
            <a:chExt cx="488315" cy="368935"/>
          </a:xfrm>
        </p:grpSpPr>
        <p:sp>
          <p:nvSpPr>
            <p:cNvPr id="106" name="object 156">
              <a:extLst>
                <a:ext uri="{FF2B5EF4-FFF2-40B4-BE49-F238E27FC236}">
                  <a16:creationId xmlns:a16="http://schemas.microsoft.com/office/drawing/2014/main" id="{839212F8-E970-4A53-9FFE-0CB9FFC350A9}"/>
                </a:ext>
              </a:extLst>
            </p:cNvPr>
            <p:cNvSpPr/>
            <p:nvPr/>
          </p:nvSpPr>
          <p:spPr>
            <a:xfrm>
              <a:off x="11375523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57">
              <a:extLst>
                <a:ext uri="{FF2B5EF4-FFF2-40B4-BE49-F238E27FC236}">
                  <a16:creationId xmlns:a16="http://schemas.microsoft.com/office/drawing/2014/main" id="{B6DA5CBB-E00D-401C-8B33-F4AD7A74B57B}"/>
                </a:ext>
              </a:extLst>
            </p:cNvPr>
            <p:cNvSpPr/>
            <p:nvPr/>
          </p:nvSpPr>
          <p:spPr>
            <a:xfrm>
              <a:off x="11212831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58">
              <a:extLst>
                <a:ext uri="{FF2B5EF4-FFF2-40B4-BE49-F238E27FC236}">
                  <a16:creationId xmlns:a16="http://schemas.microsoft.com/office/drawing/2014/main" id="{56A714A3-07A5-4B34-9EB9-069B175FB18B}"/>
                </a:ext>
              </a:extLst>
            </p:cNvPr>
            <p:cNvSpPr/>
            <p:nvPr/>
          </p:nvSpPr>
          <p:spPr>
            <a:xfrm>
              <a:off x="11050138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4991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59449AAB-94FD-4FD6-AB0E-147966CDBE69}"/>
              </a:ext>
            </a:extLst>
          </p:cNvPr>
          <p:cNvGrpSpPr/>
          <p:nvPr/>
        </p:nvGrpSpPr>
        <p:grpSpPr>
          <a:xfrm>
            <a:off x="9125341" y="1458170"/>
            <a:ext cx="2611755" cy="2611757"/>
            <a:chOff x="8551192" y="11091355"/>
            <a:chExt cx="2611755" cy="2611757"/>
          </a:xfrm>
        </p:grpSpPr>
        <p:sp>
          <p:nvSpPr>
            <p:cNvPr id="133" name="bg object 16">
              <a:extLst>
                <a:ext uri="{FF2B5EF4-FFF2-40B4-BE49-F238E27FC236}">
                  <a16:creationId xmlns:a16="http://schemas.microsoft.com/office/drawing/2014/main" id="{94D07812-BD02-4935-AD42-379FDE8CC7DF}"/>
                </a:ext>
              </a:extLst>
            </p:cNvPr>
            <p:cNvSpPr/>
            <p:nvPr/>
          </p:nvSpPr>
          <p:spPr>
            <a:xfrm>
              <a:off x="8551192" y="11091357"/>
              <a:ext cx="2611755" cy="2611755"/>
            </a:xfrm>
            <a:custGeom>
              <a:avLst/>
              <a:gdLst/>
              <a:ahLst/>
              <a:cxnLst/>
              <a:rect l="l" t="t" r="r" b="b"/>
              <a:pathLst>
                <a:path w="2611754" h="2611755">
                  <a:moveTo>
                    <a:pt x="1305767" y="0"/>
                  </a:moveTo>
                  <a:lnTo>
                    <a:pt x="1257898" y="861"/>
                  </a:lnTo>
                  <a:lnTo>
                    <a:pt x="1210462" y="3425"/>
                  </a:lnTo>
                  <a:lnTo>
                    <a:pt x="1163491" y="7662"/>
                  </a:lnTo>
                  <a:lnTo>
                    <a:pt x="1117012" y="13543"/>
                  </a:lnTo>
                  <a:lnTo>
                    <a:pt x="1071056" y="21038"/>
                  </a:lnTo>
                  <a:lnTo>
                    <a:pt x="1025652" y="30117"/>
                  </a:lnTo>
                  <a:lnTo>
                    <a:pt x="980830" y="40752"/>
                  </a:lnTo>
                  <a:lnTo>
                    <a:pt x="936619" y="52913"/>
                  </a:lnTo>
                  <a:lnTo>
                    <a:pt x="893048" y="66569"/>
                  </a:lnTo>
                  <a:lnTo>
                    <a:pt x="850147" y="81693"/>
                  </a:lnTo>
                  <a:lnTo>
                    <a:pt x="807946" y="98254"/>
                  </a:lnTo>
                  <a:lnTo>
                    <a:pt x="766473" y="116222"/>
                  </a:lnTo>
                  <a:lnTo>
                    <a:pt x="725760" y="135568"/>
                  </a:lnTo>
                  <a:lnTo>
                    <a:pt x="685834" y="156263"/>
                  </a:lnTo>
                  <a:lnTo>
                    <a:pt x="646726" y="178278"/>
                  </a:lnTo>
                  <a:lnTo>
                    <a:pt x="608465" y="201581"/>
                  </a:lnTo>
                  <a:lnTo>
                    <a:pt x="571081" y="226145"/>
                  </a:lnTo>
                  <a:lnTo>
                    <a:pt x="534602" y="251940"/>
                  </a:lnTo>
                  <a:lnTo>
                    <a:pt x="499060" y="278936"/>
                  </a:lnTo>
                  <a:lnTo>
                    <a:pt x="464482" y="307103"/>
                  </a:lnTo>
                  <a:lnTo>
                    <a:pt x="430899" y="336413"/>
                  </a:lnTo>
                  <a:lnTo>
                    <a:pt x="398340" y="366835"/>
                  </a:lnTo>
                  <a:lnTo>
                    <a:pt x="366835" y="398340"/>
                  </a:lnTo>
                  <a:lnTo>
                    <a:pt x="336413" y="430899"/>
                  </a:lnTo>
                  <a:lnTo>
                    <a:pt x="307103" y="464482"/>
                  </a:lnTo>
                  <a:lnTo>
                    <a:pt x="278936" y="499060"/>
                  </a:lnTo>
                  <a:lnTo>
                    <a:pt x="251940" y="534602"/>
                  </a:lnTo>
                  <a:lnTo>
                    <a:pt x="226145" y="571081"/>
                  </a:lnTo>
                  <a:lnTo>
                    <a:pt x="201581" y="608465"/>
                  </a:lnTo>
                  <a:lnTo>
                    <a:pt x="178278" y="646726"/>
                  </a:lnTo>
                  <a:lnTo>
                    <a:pt x="156263" y="685834"/>
                  </a:lnTo>
                  <a:lnTo>
                    <a:pt x="135568" y="725760"/>
                  </a:lnTo>
                  <a:lnTo>
                    <a:pt x="116222" y="766473"/>
                  </a:lnTo>
                  <a:lnTo>
                    <a:pt x="98254" y="807946"/>
                  </a:lnTo>
                  <a:lnTo>
                    <a:pt x="81693" y="850147"/>
                  </a:lnTo>
                  <a:lnTo>
                    <a:pt x="66569" y="893048"/>
                  </a:lnTo>
                  <a:lnTo>
                    <a:pt x="52913" y="936619"/>
                  </a:lnTo>
                  <a:lnTo>
                    <a:pt x="40752" y="980830"/>
                  </a:lnTo>
                  <a:lnTo>
                    <a:pt x="30117" y="1025652"/>
                  </a:lnTo>
                  <a:lnTo>
                    <a:pt x="21038" y="1071056"/>
                  </a:lnTo>
                  <a:lnTo>
                    <a:pt x="13543" y="1117012"/>
                  </a:lnTo>
                  <a:lnTo>
                    <a:pt x="7662" y="1163491"/>
                  </a:lnTo>
                  <a:lnTo>
                    <a:pt x="3425" y="1210462"/>
                  </a:lnTo>
                  <a:lnTo>
                    <a:pt x="861" y="1257898"/>
                  </a:lnTo>
                  <a:lnTo>
                    <a:pt x="0" y="1305767"/>
                  </a:lnTo>
                  <a:lnTo>
                    <a:pt x="861" y="1353636"/>
                  </a:lnTo>
                  <a:lnTo>
                    <a:pt x="3425" y="1401071"/>
                  </a:lnTo>
                  <a:lnTo>
                    <a:pt x="7662" y="1448042"/>
                  </a:lnTo>
                  <a:lnTo>
                    <a:pt x="13543" y="1494521"/>
                  </a:lnTo>
                  <a:lnTo>
                    <a:pt x="21038" y="1540477"/>
                  </a:lnTo>
                  <a:lnTo>
                    <a:pt x="30117" y="1585881"/>
                  </a:lnTo>
                  <a:lnTo>
                    <a:pt x="40752" y="1630703"/>
                  </a:lnTo>
                  <a:lnTo>
                    <a:pt x="52913" y="1674915"/>
                  </a:lnTo>
                  <a:lnTo>
                    <a:pt x="66569" y="1718486"/>
                  </a:lnTo>
                  <a:lnTo>
                    <a:pt x="81693" y="1761386"/>
                  </a:lnTo>
                  <a:lnTo>
                    <a:pt x="98254" y="1803588"/>
                  </a:lnTo>
                  <a:lnTo>
                    <a:pt x="116222" y="1845060"/>
                  </a:lnTo>
                  <a:lnTo>
                    <a:pt x="135568" y="1885774"/>
                  </a:lnTo>
                  <a:lnTo>
                    <a:pt x="156263" y="1925699"/>
                  </a:lnTo>
                  <a:lnTo>
                    <a:pt x="178278" y="1964807"/>
                  </a:lnTo>
                  <a:lnTo>
                    <a:pt x="201581" y="2003068"/>
                  </a:lnTo>
                  <a:lnTo>
                    <a:pt x="226145" y="2040452"/>
                  </a:lnTo>
                  <a:lnTo>
                    <a:pt x="251940" y="2076931"/>
                  </a:lnTo>
                  <a:lnTo>
                    <a:pt x="278936" y="2112473"/>
                  </a:lnTo>
                  <a:lnTo>
                    <a:pt x="307103" y="2147051"/>
                  </a:lnTo>
                  <a:lnTo>
                    <a:pt x="336413" y="2180634"/>
                  </a:lnTo>
                  <a:lnTo>
                    <a:pt x="366835" y="2213193"/>
                  </a:lnTo>
                  <a:lnTo>
                    <a:pt x="398340" y="2244698"/>
                  </a:lnTo>
                  <a:lnTo>
                    <a:pt x="430899" y="2275120"/>
                  </a:lnTo>
                  <a:lnTo>
                    <a:pt x="464482" y="2304430"/>
                  </a:lnTo>
                  <a:lnTo>
                    <a:pt x="499060" y="2332597"/>
                  </a:lnTo>
                  <a:lnTo>
                    <a:pt x="534602" y="2359593"/>
                  </a:lnTo>
                  <a:lnTo>
                    <a:pt x="571081" y="2385388"/>
                  </a:lnTo>
                  <a:lnTo>
                    <a:pt x="608465" y="2409952"/>
                  </a:lnTo>
                  <a:lnTo>
                    <a:pt x="646726" y="2433256"/>
                  </a:lnTo>
                  <a:lnTo>
                    <a:pt x="685834" y="2455270"/>
                  </a:lnTo>
                  <a:lnTo>
                    <a:pt x="725760" y="2475965"/>
                  </a:lnTo>
                  <a:lnTo>
                    <a:pt x="766473" y="2495311"/>
                  </a:lnTo>
                  <a:lnTo>
                    <a:pt x="807946" y="2513280"/>
                  </a:lnTo>
                  <a:lnTo>
                    <a:pt x="850147" y="2529840"/>
                  </a:lnTo>
                  <a:lnTo>
                    <a:pt x="893048" y="2544964"/>
                  </a:lnTo>
                  <a:lnTo>
                    <a:pt x="936619" y="2558621"/>
                  </a:lnTo>
                  <a:lnTo>
                    <a:pt x="980830" y="2570781"/>
                  </a:lnTo>
                  <a:lnTo>
                    <a:pt x="1025652" y="2581416"/>
                  </a:lnTo>
                  <a:lnTo>
                    <a:pt x="1071056" y="2590496"/>
                  </a:lnTo>
                  <a:lnTo>
                    <a:pt x="1117012" y="2597991"/>
                  </a:lnTo>
                  <a:lnTo>
                    <a:pt x="1163491" y="2603872"/>
                  </a:lnTo>
                  <a:lnTo>
                    <a:pt x="1210462" y="2608109"/>
                  </a:lnTo>
                  <a:lnTo>
                    <a:pt x="1257898" y="2610673"/>
                  </a:lnTo>
                  <a:lnTo>
                    <a:pt x="1305767" y="2611534"/>
                  </a:lnTo>
                  <a:lnTo>
                    <a:pt x="1353638" y="2610673"/>
                  </a:lnTo>
                  <a:lnTo>
                    <a:pt x="1401075" y="2608109"/>
                  </a:lnTo>
                  <a:lnTo>
                    <a:pt x="1448049" y="2603872"/>
                  </a:lnTo>
                  <a:lnTo>
                    <a:pt x="1494529" y="2597991"/>
                  </a:lnTo>
                  <a:lnTo>
                    <a:pt x="1540487" y="2590496"/>
                  </a:lnTo>
                  <a:lnTo>
                    <a:pt x="1585892" y="2581416"/>
                  </a:lnTo>
                  <a:lnTo>
                    <a:pt x="1630716" y="2570781"/>
                  </a:lnTo>
                  <a:lnTo>
                    <a:pt x="1674929" y="2558621"/>
                  </a:lnTo>
                  <a:lnTo>
                    <a:pt x="1718501" y="2544964"/>
                  </a:lnTo>
                  <a:lnTo>
                    <a:pt x="1761402" y="2529840"/>
                  </a:lnTo>
                  <a:lnTo>
                    <a:pt x="1803604" y="2513280"/>
                  </a:lnTo>
                  <a:lnTo>
                    <a:pt x="1845077" y="2495311"/>
                  </a:lnTo>
                  <a:lnTo>
                    <a:pt x="1885792" y="2475965"/>
                  </a:lnTo>
                  <a:lnTo>
                    <a:pt x="1925718" y="2455270"/>
                  </a:lnTo>
                  <a:lnTo>
                    <a:pt x="1964826" y="2433256"/>
                  </a:lnTo>
                  <a:lnTo>
                    <a:pt x="2003087" y="2409952"/>
                  </a:lnTo>
                  <a:lnTo>
                    <a:pt x="2040472" y="2385388"/>
                  </a:lnTo>
                  <a:lnTo>
                    <a:pt x="2076950" y="2359593"/>
                  </a:lnTo>
                  <a:lnTo>
                    <a:pt x="2112493" y="2332597"/>
                  </a:lnTo>
                  <a:lnTo>
                    <a:pt x="2147071" y="2304430"/>
                  </a:lnTo>
                  <a:lnTo>
                    <a:pt x="2180654" y="2275120"/>
                  </a:lnTo>
                  <a:lnTo>
                    <a:pt x="2213212" y="2244698"/>
                  </a:lnTo>
                  <a:lnTo>
                    <a:pt x="2244717" y="2213193"/>
                  </a:lnTo>
                  <a:lnTo>
                    <a:pt x="2275139" y="2180634"/>
                  </a:lnTo>
                  <a:lnTo>
                    <a:pt x="2304449" y="2147051"/>
                  </a:lnTo>
                  <a:lnTo>
                    <a:pt x="2332616" y="2112473"/>
                  </a:lnTo>
                  <a:lnTo>
                    <a:pt x="2359611" y="2076931"/>
                  </a:lnTo>
                  <a:lnTo>
                    <a:pt x="2385405" y="2040452"/>
                  </a:lnTo>
                  <a:lnTo>
                    <a:pt x="2409969" y="2003068"/>
                  </a:lnTo>
                  <a:lnTo>
                    <a:pt x="2433272" y="1964807"/>
                  </a:lnTo>
                  <a:lnTo>
                    <a:pt x="2455286" y="1925699"/>
                  </a:lnTo>
                  <a:lnTo>
                    <a:pt x="2475981" y="1885774"/>
                  </a:lnTo>
                  <a:lnTo>
                    <a:pt x="2495327" y="1845060"/>
                  </a:lnTo>
                  <a:lnTo>
                    <a:pt x="2513295" y="1803588"/>
                  </a:lnTo>
                  <a:lnTo>
                    <a:pt x="2529855" y="1761386"/>
                  </a:lnTo>
                  <a:lnTo>
                    <a:pt x="2544978" y="1718486"/>
                  </a:lnTo>
                  <a:lnTo>
                    <a:pt x="2558634" y="1674915"/>
                  </a:lnTo>
                  <a:lnTo>
                    <a:pt x="2570794" y="1630703"/>
                  </a:lnTo>
                  <a:lnTo>
                    <a:pt x="2581429" y="1585881"/>
                  </a:lnTo>
                  <a:lnTo>
                    <a:pt x="2590508" y="1540477"/>
                  </a:lnTo>
                  <a:lnTo>
                    <a:pt x="2598003" y="1494521"/>
                  </a:lnTo>
                  <a:lnTo>
                    <a:pt x="2603884" y="1448042"/>
                  </a:lnTo>
                  <a:lnTo>
                    <a:pt x="2608121" y="1401071"/>
                  </a:lnTo>
                  <a:lnTo>
                    <a:pt x="2610685" y="1353636"/>
                  </a:lnTo>
                  <a:lnTo>
                    <a:pt x="2611546" y="1305767"/>
                  </a:lnTo>
                  <a:lnTo>
                    <a:pt x="2610685" y="1257898"/>
                  </a:lnTo>
                  <a:lnTo>
                    <a:pt x="2608121" y="1210462"/>
                  </a:lnTo>
                  <a:lnTo>
                    <a:pt x="2603884" y="1163491"/>
                  </a:lnTo>
                  <a:lnTo>
                    <a:pt x="2598003" y="1117012"/>
                  </a:lnTo>
                  <a:lnTo>
                    <a:pt x="2590508" y="1071056"/>
                  </a:lnTo>
                  <a:lnTo>
                    <a:pt x="2581429" y="1025652"/>
                  </a:lnTo>
                  <a:lnTo>
                    <a:pt x="2570794" y="980830"/>
                  </a:lnTo>
                  <a:lnTo>
                    <a:pt x="2558634" y="936619"/>
                  </a:lnTo>
                  <a:lnTo>
                    <a:pt x="2544978" y="893048"/>
                  </a:lnTo>
                  <a:lnTo>
                    <a:pt x="2529855" y="850147"/>
                  </a:lnTo>
                  <a:lnTo>
                    <a:pt x="2513295" y="807946"/>
                  </a:lnTo>
                  <a:lnTo>
                    <a:pt x="2495327" y="766473"/>
                  </a:lnTo>
                  <a:lnTo>
                    <a:pt x="2475981" y="725760"/>
                  </a:lnTo>
                  <a:lnTo>
                    <a:pt x="2455286" y="685834"/>
                  </a:lnTo>
                  <a:lnTo>
                    <a:pt x="2433272" y="646726"/>
                  </a:lnTo>
                  <a:lnTo>
                    <a:pt x="2409969" y="608465"/>
                  </a:lnTo>
                  <a:lnTo>
                    <a:pt x="2385405" y="571081"/>
                  </a:lnTo>
                  <a:lnTo>
                    <a:pt x="2359611" y="534602"/>
                  </a:lnTo>
                  <a:lnTo>
                    <a:pt x="2332616" y="499060"/>
                  </a:lnTo>
                  <a:lnTo>
                    <a:pt x="2304449" y="464482"/>
                  </a:lnTo>
                  <a:lnTo>
                    <a:pt x="2275139" y="430899"/>
                  </a:lnTo>
                  <a:lnTo>
                    <a:pt x="2244717" y="398340"/>
                  </a:lnTo>
                  <a:lnTo>
                    <a:pt x="2213212" y="366835"/>
                  </a:lnTo>
                  <a:lnTo>
                    <a:pt x="2180654" y="336413"/>
                  </a:lnTo>
                  <a:lnTo>
                    <a:pt x="2147071" y="307103"/>
                  </a:lnTo>
                  <a:lnTo>
                    <a:pt x="2112493" y="278936"/>
                  </a:lnTo>
                  <a:lnTo>
                    <a:pt x="2076950" y="251940"/>
                  </a:lnTo>
                  <a:lnTo>
                    <a:pt x="2040472" y="226145"/>
                  </a:lnTo>
                  <a:lnTo>
                    <a:pt x="2003087" y="201581"/>
                  </a:lnTo>
                  <a:lnTo>
                    <a:pt x="1964826" y="178278"/>
                  </a:lnTo>
                  <a:lnTo>
                    <a:pt x="1925718" y="156263"/>
                  </a:lnTo>
                  <a:lnTo>
                    <a:pt x="1885792" y="135568"/>
                  </a:lnTo>
                  <a:lnTo>
                    <a:pt x="1845077" y="116222"/>
                  </a:lnTo>
                  <a:lnTo>
                    <a:pt x="1803604" y="98254"/>
                  </a:lnTo>
                  <a:lnTo>
                    <a:pt x="1761402" y="81693"/>
                  </a:lnTo>
                  <a:lnTo>
                    <a:pt x="1718501" y="66569"/>
                  </a:lnTo>
                  <a:lnTo>
                    <a:pt x="1674929" y="52913"/>
                  </a:lnTo>
                  <a:lnTo>
                    <a:pt x="1630716" y="40752"/>
                  </a:lnTo>
                  <a:lnTo>
                    <a:pt x="1585892" y="30117"/>
                  </a:lnTo>
                  <a:lnTo>
                    <a:pt x="1540487" y="21038"/>
                  </a:lnTo>
                  <a:lnTo>
                    <a:pt x="1494529" y="13543"/>
                  </a:lnTo>
                  <a:lnTo>
                    <a:pt x="1448049" y="7662"/>
                  </a:lnTo>
                  <a:lnTo>
                    <a:pt x="1401075" y="3425"/>
                  </a:lnTo>
                  <a:lnTo>
                    <a:pt x="1353638" y="861"/>
                  </a:lnTo>
                  <a:lnTo>
                    <a:pt x="130576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bg object 17">
              <a:extLst>
                <a:ext uri="{FF2B5EF4-FFF2-40B4-BE49-F238E27FC236}">
                  <a16:creationId xmlns:a16="http://schemas.microsoft.com/office/drawing/2014/main" id="{6F445BC1-1AE1-4267-8B86-BB58B0C1D3B7}"/>
                </a:ext>
              </a:extLst>
            </p:cNvPr>
            <p:cNvSpPr/>
            <p:nvPr/>
          </p:nvSpPr>
          <p:spPr>
            <a:xfrm>
              <a:off x="8599790" y="11091355"/>
              <a:ext cx="1257300" cy="1306195"/>
            </a:xfrm>
            <a:custGeom>
              <a:avLst/>
              <a:gdLst/>
              <a:ahLst/>
              <a:cxnLst/>
              <a:rect l="l" t="t" r="r" b="b"/>
              <a:pathLst>
                <a:path w="1257300" h="1306195">
                  <a:moveTo>
                    <a:pt x="1257171" y="0"/>
                  </a:moveTo>
                  <a:lnTo>
                    <a:pt x="1207490" y="928"/>
                  </a:lnTo>
                  <a:lnTo>
                    <a:pt x="1158279" y="3690"/>
                  </a:lnTo>
                  <a:lnTo>
                    <a:pt x="1109571" y="8254"/>
                  </a:lnTo>
                  <a:lnTo>
                    <a:pt x="1061400" y="14586"/>
                  </a:lnTo>
                  <a:lnTo>
                    <a:pt x="1013797" y="22653"/>
                  </a:lnTo>
                  <a:lnTo>
                    <a:pt x="966797" y="32422"/>
                  </a:lnTo>
                  <a:lnTo>
                    <a:pt x="920431" y="43860"/>
                  </a:lnTo>
                  <a:lnTo>
                    <a:pt x="874734" y="56934"/>
                  </a:lnTo>
                  <a:lnTo>
                    <a:pt x="829737" y="71611"/>
                  </a:lnTo>
                  <a:lnTo>
                    <a:pt x="785474" y="87858"/>
                  </a:lnTo>
                  <a:lnTo>
                    <a:pt x="741978" y="105642"/>
                  </a:lnTo>
                  <a:lnTo>
                    <a:pt x="699281" y="124930"/>
                  </a:lnTo>
                  <a:lnTo>
                    <a:pt x="657417" y="145689"/>
                  </a:lnTo>
                  <a:lnTo>
                    <a:pt x="616417" y="167885"/>
                  </a:lnTo>
                  <a:lnTo>
                    <a:pt x="576317" y="191487"/>
                  </a:lnTo>
                  <a:lnTo>
                    <a:pt x="537147" y="216459"/>
                  </a:lnTo>
                  <a:lnTo>
                    <a:pt x="498942" y="242771"/>
                  </a:lnTo>
                  <a:lnTo>
                    <a:pt x="461733" y="270388"/>
                  </a:lnTo>
                  <a:lnTo>
                    <a:pt x="425555" y="299278"/>
                  </a:lnTo>
                  <a:lnTo>
                    <a:pt x="390439" y="329407"/>
                  </a:lnTo>
                  <a:lnTo>
                    <a:pt x="356420" y="360743"/>
                  </a:lnTo>
                  <a:lnTo>
                    <a:pt x="323528" y="393252"/>
                  </a:lnTo>
                  <a:lnTo>
                    <a:pt x="291799" y="426901"/>
                  </a:lnTo>
                  <a:lnTo>
                    <a:pt x="261264" y="461658"/>
                  </a:lnTo>
                  <a:lnTo>
                    <a:pt x="231957" y="497489"/>
                  </a:lnTo>
                  <a:lnTo>
                    <a:pt x="203909" y="534362"/>
                  </a:lnTo>
                  <a:lnTo>
                    <a:pt x="177156" y="572243"/>
                  </a:lnTo>
                  <a:lnTo>
                    <a:pt x="151728" y="611098"/>
                  </a:lnTo>
                  <a:lnTo>
                    <a:pt x="127659" y="650896"/>
                  </a:lnTo>
                  <a:lnTo>
                    <a:pt x="104983" y="691604"/>
                  </a:lnTo>
                  <a:lnTo>
                    <a:pt x="83731" y="733187"/>
                  </a:lnTo>
                  <a:lnTo>
                    <a:pt x="63937" y="775613"/>
                  </a:lnTo>
                  <a:lnTo>
                    <a:pt x="45635" y="818849"/>
                  </a:lnTo>
                  <a:lnTo>
                    <a:pt x="28855" y="862862"/>
                  </a:lnTo>
                  <a:lnTo>
                    <a:pt x="13633" y="907619"/>
                  </a:lnTo>
                  <a:lnTo>
                    <a:pt x="0" y="953087"/>
                  </a:lnTo>
                  <a:lnTo>
                    <a:pt x="1257171" y="1305767"/>
                  </a:lnTo>
                  <a:lnTo>
                    <a:pt x="1257171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550,000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067416" y="1233638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2,019,000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79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967611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2,569,000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65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23.8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51016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just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53237" y="2866591"/>
            <a:ext cx="79981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40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45521" y="4004484"/>
            <a:ext cx="702329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32693" y="4034384"/>
            <a:ext cx="127529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10-25%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85850" y="2851764"/>
            <a:ext cx="83307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676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16563"/>
            <a:ext cx="1835785" cy="127054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  <a:spcBef>
                <a:spcPts val="475"/>
              </a:spcBef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RHEUMATHOLOGY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GERIATRICS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en-GB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en-GB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MEDICINE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159">
            <a:extLst>
              <a:ext uri="{FF2B5EF4-FFF2-40B4-BE49-F238E27FC236}">
                <a16:creationId xmlns:a16="http://schemas.microsoft.com/office/drawing/2014/main" id="{7D0D6440-3245-4DE9-A8C5-5E10B540E8B8}"/>
              </a:ext>
            </a:extLst>
          </p:cNvPr>
          <p:cNvSpPr/>
          <p:nvPr/>
        </p:nvSpPr>
        <p:spPr>
          <a:xfrm>
            <a:off x="2055539" y="2251275"/>
            <a:ext cx="2172970" cy="2197100"/>
          </a:xfrm>
          <a:custGeom>
            <a:avLst/>
            <a:gdLst/>
            <a:ahLst/>
            <a:cxnLst/>
            <a:rect l="l" t="t" r="r" b="b"/>
            <a:pathLst>
              <a:path w="2172970" h="2197100">
                <a:moveTo>
                  <a:pt x="2151825" y="1866900"/>
                </a:moveTo>
                <a:lnTo>
                  <a:pt x="2145282" y="1866900"/>
                </a:lnTo>
                <a:lnTo>
                  <a:pt x="2134787" y="1905000"/>
                </a:lnTo>
                <a:lnTo>
                  <a:pt x="2129211" y="1917700"/>
                </a:lnTo>
                <a:lnTo>
                  <a:pt x="2125247" y="1930400"/>
                </a:lnTo>
                <a:lnTo>
                  <a:pt x="2096317" y="1930400"/>
                </a:lnTo>
                <a:lnTo>
                  <a:pt x="2069440" y="1943100"/>
                </a:lnTo>
                <a:lnTo>
                  <a:pt x="2048402" y="1955800"/>
                </a:lnTo>
                <a:lnTo>
                  <a:pt x="2011377" y="2006600"/>
                </a:lnTo>
                <a:lnTo>
                  <a:pt x="2020976" y="2006600"/>
                </a:lnTo>
                <a:lnTo>
                  <a:pt x="2024164" y="2019300"/>
                </a:lnTo>
                <a:lnTo>
                  <a:pt x="2029239" y="2019300"/>
                </a:lnTo>
                <a:lnTo>
                  <a:pt x="2014541" y="2032000"/>
                </a:lnTo>
                <a:lnTo>
                  <a:pt x="2014923" y="2032000"/>
                </a:lnTo>
                <a:lnTo>
                  <a:pt x="2021693" y="2044700"/>
                </a:lnTo>
                <a:lnTo>
                  <a:pt x="2026134" y="2057400"/>
                </a:lnTo>
                <a:lnTo>
                  <a:pt x="2027066" y="2057400"/>
                </a:lnTo>
                <a:lnTo>
                  <a:pt x="2029191" y="2070100"/>
                </a:lnTo>
                <a:lnTo>
                  <a:pt x="2030660" y="2070100"/>
                </a:lnTo>
                <a:lnTo>
                  <a:pt x="2029645" y="2082800"/>
                </a:lnTo>
                <a:lnTo>
                  <a:pt x="2028319" y="2082800"/>
                </a:lnTo>
                <a:lnTo>
                  <a:pt x="2021621" y="2095500"/>
                </a:lnTo>
                <a:lnTo>
                  <a:pt x="2039794" y="2095500"/>
                </a:lnTo>
                <a:lnTo>
                  <a:pt x="2039782" y="2108200"/>
                </a:lnTo>
                <a:lnTo>
                  <a:pt x="2037298" y="2120900"/>
                </a:lnTo>
                <a:lnTo>
                  <a:pt x="2036247" y="2120900"/>
                </a:lnTo>
                <a:lnTo>
                  <a:pt x="2047566" y="2133600"/>
                </a:lnTo>
                <a:lnTo>
                  <a:pt x="2050623" y="2133600"/>
                </a:lnTo>
                <a:lnTo>
                  <a:pt x="2054933" y="2146300"/>
                </a:lnTo>
                <a:lnTo>
                  <a:pt x="2058718" y="2159000"/>
                </a:lnTo>
                <a:lnTo>
                  <a:pt x="2054826" y="2159000"/>
                </a:lnTo>
                <a:lnTo>
                  <a:pt x="2052784" y="2171700"/>
                </a:lnTo>
                <a:lnTo>
                  <a:pt x="2058802" y="2171700"/>
                </a:lnTo>
                <a:lnTo>
                  <a:pt x="2097403" y="2197100"/>
                </a:lnTo>
                <a:lnTo>
                  <a:pt x="2118716" y="2197100"/>
                </a:lnTo>
                <a:lnTo>
                  <a:pt x="2129426" y="2171700"/>
                </a:lnTo>
                <a:lnTo>
                  <a:pt x="2137509" y="2159000"/>
                </a:lnTo>
                <a:lnTo>
                  <a:pt x="2146942" y="2108200"/>
                </a:lnTo>
                <a:lnTo>
                  <a:pt x="2152219" y="2082800"/>
                </a:lnTo>
                <a:lnTo>
                  <a:pt x="2166846" y="2057400"/>
                </a:lnTo>
                <a:lnTo>
                  <a:pt x="2172362" y="2044700"/>
                </a:lnTo>
                <a:lnTo>
                  <a:pt x="2155873" y="1892300"/>
                </a:lnTo>
                <a:lnTo>
                  <a:pt x="2151825" y="1866900"/>
                </a:lnTo>
                <a:close/>
              </a:path>
              <a:path w="2172970" h="2197100">
                <a:moveTo>
                  <a:pt x="1275857" y="1943100"/>
                </a:moveTo>
                <a:lnTo>
                  <a:pt x="1037979" y="1943100"/>
                </a:lnTo>
                <a:lnTo>
                  <a:pt x="1050719" y="1955800"/>
                </a:lnTo>
                <a:lnTo>
                  <a:pt x="1049191" y="1968500"/>
                </a:lnTo>
                <a:lnTo>
                  <a:pt x="1063471" y="1981200"/>
                </a:lnTo>
                <a:lnTo>
                  <a:pt x="1089942" y="2006600"/>
                </a:lnTo>
                <a:lnTo>
                  <a:pt x="1109237" y="2006600"/>
                </a:lnTo>
                <a:lnTo>
                  <a:pt x="1128603" y="1993900"/>
                </a:lnTo>
                <a:lnTo>
                  <a:pt x="1224086" y="1993900"/>
                </a:lnTo>
                <a:lnTo>
                  <a:pt x="1242653" y="1981200"/>
                </a:lnTo>
                <a:lnTo>
                  <a:pt x="1288856" y="1981200"/>
                </a:lnTo>
                <a:lnTo>
                  <a:pt x="1279009" y="1955800"/>
                </a:lnTo>
                <a:lnTo>
                  <a:pt x="1275857" y="1943100"/>
                </a:lnTo>
                <a:close/>
              </a:path>
              <a:path w="2172970" h="2197100">
                <a:moveTo>
                  <a:pt x="1213030" y="1993900"/>
                </a:moveTo>
                <a:lnTo>
                  <a:pt x="1149450" y="1993900"/>
                </a:lnTo>
                <a:lnTo>
                  <a:pt x="1174476" y="2006600"/>
                </a:lnTo>
                <a:lnTo>
                  <a:pt x="1205018" y="2006600"/>
                </a:lnTo>
                <a:lnTo>
                  <a:pt x="1213030" y="1993900"/>
                </a:lnTo>
                <a:close/>
              </a:path>
              <a:path w="2172970" h="2197100">
                <a:moveTo>
                  <a:pt x="1288856" y="1981200"/>
                </a:moveTo>
                <a:lnTo>
                  <a:pt x="1258724" y="1981200"/>
                </a:lnTo>
                <a:lnTo>
                  <a:pt x="1293779" y="1993900"/>
                </a:lnTo>
                <a:lnTo>
                  <a:pt x="1288856" y="1981200"/>
                </a:lnTo>
                <a:close/>
              </a:path>
              <a:path w="2172970" h="2197100">
                <a:moveTo>
                  <a:pt x="1269899" y="1905000"/>
                </a:moveTo>
                <a:lnTo>
                  <a:pt x="906199" y="1905000"/>
                </a:lnTo>
                <a:lnTo>
                  <a:pt x="945756" y="1917700"/>
                </a:lnTo>
                <a:lnTo>
                  <a:pt x="983116" y="1930400"/>
                </a:lnTo>
                <a:lnTo>
                  <a:pt x="1004082" y="1955800"/>
                </a:lnTo>
                <a:lnTo>
                  <a:pt x="1019568" y="1943100"/>
                </a:lnTo>
                <a:lnTo>
                  <a:pt x="1275857" y="1943100"/>
                </a:lnTo>
                <a:lnTo>
                  <a:pt x="1269553" y="1917700"/>
                </a:lnTo>
                <a:lnTo>
                  <a:pt x="1269899" y="1905000"/>
                </a:lnTo>
                <a:close/>
              </a:path>
              <a:path w="2172970" h="2197100">
                <a:moveTo>
                  <a:pt x="874630" y="1930400"/>
                </a:moveTo>
                <a:lnTo>
                  <a:pt x="854201" y="1930400"/>
                </a:lnTo>
                <a:lnTo>
                  <a:pt x="865245" y="1943100"/>
                </a:lnTo>
                <a:lnTo>
                  <a:pt x="874630" y="1930400"/>
                </a:lnTo>
                <a:close/>
              </a:path>
              <a:path w="2172970" h="2197100">
                <a:moveTo>
                  <a:pt x="878642" y="1905000"/>
                </a:moveTo>
                <a:lnTo>
                  <a:pt x="723388" y="1905000"/>
                </a:lnTo>
                <a:lnTo>
                  <a:pt x="734719" y="1917700"/>
                </a:lnTo>
                <a:lnTo>
                  <a:pt x="754539" y="1930400"/>
                </a:lnTo>
                <a:lnTo>
                  <a:pt x="877221" y="1930400"/>
                </a:lnTo>
                <a:lnTo>
                  <a:pt x="876624" y="1917700"/>
                </a:lnTo>
                <a:lnTo>
                  <a:pt x="878642" y="1905000"/>
                </a:lnTo>
                <a:close/>
              </a:path>
              <a:path w="2172970" h="2197100">
                <a:moveTo>
                  <a:pt x="1912730" y="1485900"/>
                </a:moveTo>
                <a:lnTo>
                  <a:pt x="584706" y="1485900"/>
                </a:lnTo>
                <a:lnTo>
                  <a:pt x="597040" y="1498600"/>
                </a:lnTo>
                <a:lnTo>
                  <a:pt x="559215" y="1562100"/>
                </a:lnTo>
                <a:lnTo>
                  <a:pt x="551418" y="1651000"/>
                </a:lnTo>
                <a:lnTo>
                  <a:pt x="537293" y="1739900"/>
                </a:lnTo>
                <a:lnTo>
                  <a:pt x="480531" y="1778000"/>
                </a:lnTo>
                <a:lnTo>
                  <a:pt x="489665" y="1803400"/>
                </a:lnTo>
                <a:lnTo>
                  <a:pt x="508148" y="1803400"/>
                </a:lnTo>
                <a:lnTo>
                  <a:pt x="528219" y="1816100"/>
                </a:lnTo>
                <a:lnTo>
                  <a:pt x="542117" y="1828800"/>
                </a:lnTo>
                <a:lnTo>
                  <a:pt x="542153" y="1841500"/>
                </a:lnTo>
                <a:lnTo>
                  <a:pt x="560791" y="1841500"/>
                </a:lnTo>
                <a:lnTo>
                  <a:pt x="570271" y="1854200"/>
                </a:lnTo>
                <a:lnTo>
                  <a:pt x="586175" y="1866900"/>
                </a:lnTo>
                <a:lnTo>
                  <a:pt x="620287" y="1879600"/>
                </a:lnTo>
                <a:lnTo>
                  <a:pt x="649934" y="1879600"/>
                </a:lnTo>
                <a:lnTo>
                  <a:pt x="656549" y="1892300"/>
                </a:lnTo>
                <a:lnTo>
                  <a:pt x="669265" y="1905000"/>
                </a:lnTo>
                <a:lnTo>
                  <a:pt x="676739" y="1917700"/>
                </a:lnTo>
                <a:lnTo>
                  <a:pt x="688488" y="1917700"/>
                </a:lnTo>
                <a:lnTo>
                  <a:pt x="712296" y="1905000"/>
                </a:lnTo>
                <a:lnTo>
                  <a:pt x="1269899" y="1905000"/>
                </a:lnTo>
                <a:lnTo>
                  <a:pt x="1270246" y="1892300"/>
                </a:lnTo>
                <a:lnTo>
                  <a:pt x="1285899" y="1854200"/>
                </a:lnTo>
                <a:lnTo>
                  <a:pt x="1299689" y="1828800"/>
                </a:lnTo>
                <a:lnTo>
                  <a:pt x="1314793" y="1816100"/>
                </a:lnTo>
                <a:lnTo>
                  <a:pt x="1350541" y="1790700"/>
                </a:lnTo>
                <a:lnTo>
                  <a:pt x="1394277" y="1752600"/>
                </a:lnTo>
                <a:lnTo>
                  <a:pt x="1904958" y="1752600"/>
                </a:lnTo>
                <a:lnTo>
                  <a:pt x="1917314" y="1739900"/>
                </a:lnTo>
                <a:lnTo>
                  <a:pt x="1970686" y="1714500"/>
                </a:lnTo>
                <a:lnTo>
                  <a:pt x="1972178" y="1701800"/>
                </a:lnTo>
                <a:lnTo>
                  <a:pt x="1989431" y="1701800"/>
                </a:lnTo>
                <a:lnTo>
                  <a:pt x="1991795" y="1676400"/>
                </a:lnTo>
                <a:lnTo>
                  <a:pt x="2016415" y="1651000"/>
                </a:lnTo>
                <a:lnTo>
                  <a:pt x="2016248" y="1625600"/>
                </a:lnTo>
                <a:lnTo>
                  <a:pt x="1959832" y="1625600"/>
                </a:lnTo>
                <a:lnTo>
                  <a:pt x="1947331" y="1612900"/>
                </a:lnTo>
                <a:lnTo>
                  <a:pt x="1923869" y="1600200"/>
                </a:lnTo>
                <a:lnTo>
                  <a:pt x="1906772" y="1587500"/>
                </a:lnTo>
                <a:lnTo>
                  <a:pt x="1893315" y="1574800"/>
                </a:lnTo>
                <a:lnTo>
                  <a:pt x="1886104" y="1549400"/>
                </a:lnTo>
                <a:lnTo>
                  <a:pt x="1887715" y="1536700"/>
                </a:lnTo>
                <a:lnTo>
                  <a:pt x="1897900" y="1511300"/>
                </a:lnTo>
                <a:lnTo>
                  <a:pt x="1908980" y="1498600"/>
                </a:lnTo>
                <a:lnTo>
                  <a:pt x="1912730" y="1485900"/>
                </a:lnTo>
                <a:close/>
              </a:path>
              <a:path w="2172970" h="2197100">
                <a:moveTo>
                  <a:pt x="550439" y="1854200"/>
                </a:moveTo>
                <a:lnTo>
                  <a:pt x="537269" y="1854200"/>
                </a:lnTo>
                <a:lnTo>
                  <a:pt x="543251" y="1866900"/>
                </a:lnTo>
                <a:lnTo>
                  <a:pt x="550439" y="1854200"/>
                </a:lnTo>
                <a:close/>
              </a:path>
              <a:path w="2172970" h="2197100">
                <a:moveTo>
                  <a:pt x="560791" y="1841500"/>
                </a:moveTo>
                <a:lnTo>
                  <a:pt x="538248" y="1841500"/>
                </a:lnTo>
                <a:lnTo>
                  <a:pt x="535072" y="1854200"/>
                </a:lnTo>
                <a:lnTo>
                  <a:pt x="556910" y="1854200"/>
                </a:lnTo>
                <a:lnTo>
                  <a:pt x="560791" y="1841500"/>
                </a:lnTo>
                <a:close/>
              </a:path>
              <a:path w="2172970" h="2197100">
                <a:moveTo>
                  <a:pt x="1880246" y="1778000"/>
                </a:moveTo>
                <a:lnTo>
                  <a:pt x="1594090" y="1778000"/>
                </a:lnTo>
                <a:lnTo>
                  <a:pt x="1594926" y="1790700"/>
                </a:lnTo>
                <a:lnTo>
                  <a:pt x="1618639" y="1790700"/>
                </a:lnTo>
                <a:lnTo>
                  <a:pt x="1640035" y="1803400"/>
                </a:lnTo>
                <a:lnTo>
                  <a:pt x="1655414" y="1816100"/>
                </a:lnTo>
                <a:lnTo>
                  <a:pt x="1660249" y="1816100"/>
                </a:lnTo>
                <a:lnTo>
                  <a:pt x="1686374" y="1841500"/>
                </a:lnTo>
                <a:lnTo>
                  <a:pt x="1716796" y="1841500"/>
                </a:lnTo>
                <a:lnTo>
                  <a:pt x="1747816" y="1854200"/>
                </a:lnTo>
                <a:lnTo>
                  <a:pt x="1775779" y="1854200"/>
                </a:lnTo>
                <a:lnTo>
                  <a:pt x="1830822" y="1828800"/>
                </a:lnTo>
                <a:lnTo>
                  <a:pt x="1880246" y="1778000"/>
                </a:lnTo>
                <a:close/>
              </a:path>
              <a:path w="2172970" h="2197100">
                <a:moveTo>
                  <a:pt x="1904958" y="1752600"/>
                </a:moveTo>
                <a:lnTo>
                  <a:pt x="1458227" y="1752600"/>
                </a:lnTo>
                <a:lnTo>
                  <a:pt x="1512374" y="1778000"/>
                </a:lnTo>
                <a:lnTo>
                  <a:pt x="1536051" y="1790700"/>
                </a:lnTo>
                <a:lnTo>
                  <a:pt x="1553435" y="1778000"/>
                </a:lnTo>
                <a:lnTo>
                  <a:pt x="1880246" y="1778000"/>
                </a:lnTo>
                <a:lnTo>
                  <a:pt x="1904958" y="1752600"/>
                </a:lnTo>
                <a:close/>
              </a:path>
              <a:path w="2172970" h="2197100">
                <a:moveTo>
                  <a:pt x="1989431" y="1701800"/>
                </a:moveTo>
                <a:lnTo>
                  <a:pt x="1977169" y="1701800"/>
                </a:lnTo>
                <a:lnTo>
                  <a:pt x="1980596" y="1714500"/>
                </a:lnTo>
                <a:lnTo>
                  <a:pt x="1989431" y="1701800"/>
                </a:lnTo>
                <a:close/>
              </a:path>
              <a:path w="2172970" h="2197100">
                <a:moveTo>
                  <a:pt x="2007926" y="1612900"/>
                </a:moveTo>
                <a:lnTo>
                  <a:pt x="1997216" y="1625600"/>
                </a:lnTo>
                <a:lnTo>
                  <a:pt x="2016248" y="1625600"/>
                </a:lnTo>
                <a:lnTo>
                  <a:pt x="2007926" y="1612900"/>
                </a:lnTo>
                <a:close/>
              </a:path>
              <a:path w="2172970" h="2197100">
                <a:moveTo>
                  <a:pt x="596384" y="1320800"/>
                </a:moveTo>
                <a:lnTo>
                  <a:pt x="578880" y="1409700"/>
                </a:lnTo>
                <a:lnTo>
                  <a:pt x="569710" y="1511300"/>
                </a:lnTo>
                <a:lnTo>
                  <a:pt x="572790" y="1498600"/>
                </a:lnTo>
                <a:lnTo>
                  <a:pt x="581101" y="1498600"/>
                </a:lnTo>
                <a:lnTo>
                  <a:pt x="584706" y="1485900"/>
                </a:lnTo>
                <a:lnTo>
                  <a:pt x="1912730" y="1485900"/>
                </a:lnTo>
                <a:lnTo>
                  <a:pt x="1900885" y="1473200"/>
                </a:lnTo>
                <a:lnTo>
                  <a:pt x="1866952" y="1447800"/>
                </a:lnTo>
                <a:lnTo>
                  <a:pt x="1850547" y="1435100"/>
                </a:lnTo>
                <a:lnTo>
                  <a:pt x="682900" y="1435100"/>
                </a:lnTo>
                <a:lnTo>
                  <a:pt x="666674" y="1422400"/>
                </a:lnTo>
                <a:lnTo>
                  <a:pt x="659247" y="1409700"/>
                </a:lnTo>
                <a:lnTo>
                  <a:pt x="654937" y="1384300"/>
                </a:lnTo>
                <a:lnTo>
                  <a:pt x="648095" y="1371600"/>
                </a:lnTo>
                <a:lnTo>
                  <a:pt x="638102" y="1346200"/>
                </a:lnTo>
                <a:lnTo>
                  <a:pt x="625565" y="1333500"/>
                </a:lnTo>
                <a:lnTo>
                  <a:pt x="611368" y="1333500"/>
                </a:lnTo>
                <a:lnTo>
                  <a:pt x="596384" y="1320800"/>
                </a:lnTo>
                <a:close/>
              </a:path>
              <a:path w="2172970" h="2197100">
                <a:moveTo>
                  <a:pt x="575429" y="1257300"/>
                </a:moveTo>
                <a:lnTo>
                  <a:pt x="584874" y="1282700"/>
                </a:lnTo>
                <a:lnTo>
                  <a:pt x="603942" y="1295400"/>
                </a:lnTo>
                <a:lnTo>
                  <a:pt x="625792" y="1308100"/>
                </a:lnTo>
                <a:lnTo>
                  <a:pt x="643534" y="1333500"/>
                </a:lnTo>
                <a:lnTo>
                  <a:pt x="655140" y="1358900"/>
                </a:lnTo>
                <a:lnTo>
                  <a:pt x="668918" y="1409700"/>
                </a:lnTo>
                <a:lnTo>
                  <a:pt x="682900" y="1435100"/>
                </a:lnTo>
                <a:lnTo>
                  <a:pt x="1850547" y="1435100"/>
                </a:lnTo>
                <a:lnTo>
                  <a:pt x="1848827" y="1409700"/>
                </a:lnTo>
                <a:lnTo>
                  <a:pt x="1855848" y="1409700"/>
                </a:lnTo>
                <a:lnTo>
                  <a:pt x="1867967" y="1397000"/>
                </a:lnTo>
                <a:lnTo>
                  <a:pt x="1898557" y="1397000"/>
                </a:lnTo>
                <a:lnTo>
                  <a:pt x="1908574" y="1384300"/>
                </a:lnTo>
                <a:lnTo>
                  <a:pt x="1917601" y="1384300"/>
                </a:lnTo>
                <a:lnTo>
                  <a:pt x="1923666" y="1371600"/>
                </a:lnTo>
                <a:lnTo>
                  <a:pt x="1930544" y="1346200"/>
                </a:lnTo>
                <a:lnTo>
                  <a:pt x="1923189" y="1333500"/>
                </a:lnTo>
                <a:lnTo>
                  <a:pt x="1893471" y="1295400"/>
                </a:lnTo>
                <a:lnTo>
                  <a:pt x="1881196" y="1270000"/>
                </a:lnTo>
                <a:lnTo>
                  <a:pt x="582951" y="1270000"/>
                </a:lnTo>
                <a:lnTo>
                  <a:pt x="575429" y="1257300"/>
                </a:lnTo>
                <a:close/>
              </a:path>
              <a:path w="2172970" h="2197100">
                <a:moveTo>
                  <a:pt x="1762096" y="1117600"/>
                </a:moveTo>
                <a:lnTo>
                  <a:pt x="522404" y="1117600"/>
                </a:lnTo>
                <a:lnTo>
                  <a:pt x="539395" y="1130300"/>
                </a:lnTo>
                <a:lnTo>
                  <a:pt x="578044" y="1143000"/>
                </a:lnTo>
                <a:lnTo>
                  <a:pt x="586354" y="1143000"/>
                </a:lnTo>
                <a:lnTo>
                  <a:pt x="594664" y="1168400"/>
                </a:lnTo>
                <a:lnTo>
                  <a:pt x="599249" y="1244600"/>
                </a:lnTo>
                <a:lnTo>
                  <a:pt x="604395" y="1270000"/>
                </a:lnTo>
                <a:lnTo>
                  <a:pt x="1881196" y="1270000"/>
                </a:lnTo>
                <a:lnTo>
                  <a:pt x="1881053" y="1257300"/>
                </a:lnTo>
                <a:lnTo>
                  <a:pt x="1912753" y="1231900"/>
                </a:lnTo>
                <a:lnTo>
                  <a:pt x="1907010" y="1219200"/>
                </a:lnTo>
                <a:lnTo>
                  <a:pt x="1892432" y="1206500"/>
                </a:lnTo>
                <a:lnTo>
                  <a:pt x="1886259" y="1193800"/>
                </a:lnTo>
                <a:lnTo>
                  <a:pt x="1881387" y="1181100"/>
                </a:lnTo>
                <a:lnTo>
                  <a:pt x="1743422" y="1181100"/>
                </a:lnTo>
                <a:lnTo>
                  <a:pt x="1741966" y="1168400"/>
                </a:lnTo>
                <a:lnTo>
                  <a:pt x="1745548" y="1155700"/>
                </a:lnTo>
                <a:lnTo>
                  <a:pt x="1762060" y="1143000"/>
                </a:lnTo>
                <a:lnTo>
                  <a:pt x="1766872" y="1130300"/>
                </a:lnTo>
                <a:lnTo>
                  <a:pt x="1765618" y="1130300"/>
                </a:lnTo>
                <a:lnTo>
                  <a:pt x="1762096" y="1117600"/>
                </a:lnTo>
                <a:close/>
              </a:path>
              <a:path w="2172970" h="2197100">
                <a:moveTo>
                  <a:pt x="558857" y="1206500"/>
                </a:moveTo>
                <a:lnTo>
                  <a:pt x="546368" y="1206500"/>
                </a:lnTo>
                <a:lnTo>
                  <a:pt x="551430" y="1219200"/>
                </a:lnTo>
                <a:lnTo>
                  <a:pt x="574844" y="1257300"/>
                </a:lnTo>
                <a:lnTo>
                  <a:pt x="578104" y="1231900"/>
                </a:lnTo>
                <a:lnTo>
                  <a:pt x="571107" y="1219200"/>
                </a:lnTo>
                <a:lnTo>
                  <a:pt x="558857" y="1206500"/>
                </a:lnTo>
                <a:close/>
              </a:path>
              <a:path w="2172970" h="2197100">
                <a:moveTo>
                  <a:pt x="1863430" y="1117600"/>
                </a:moveTo>
                <a:lnTo>
                  <a:pt x="1813712" y="1117600"/>
                </a:lnTo>
                <a:lnTo>
                  <a:pt x="1797928" y="1130300"/>
                </a:lnTo>
                <a:lnTo>
                  <a:pt x="1784973" y="1143000"/>
                </a:lnTo>
                <a:lnTo>
                  <a:pt x="1782848" y="1143000"/>
                </a:lnTo>
                <a:lnTo>
                  <a:pt x="1783695" y="1155700"/>
                </a:lnTo>
                <a:lnTo>
                  <a:pt x="1780364" y="1168400"/>
                </a:lnTo>
                <a:lnTo>
                  <a:pt x="1765666" y="1181100"/>
                </a:lnTo>
                <a:lnTo>
                  <a:pt x="1881387" y="1181100"/>
                </a:lnTo>
                <a:lnTo>
                  <a:pt x="1880086" y="1168400"/>
                </a:lnTo>
                <a:lnTo>
                  <a:pt x="1879537" y="1155700"/>
                </a:lnTo>
                <a:lnTo>
                  <a:pt x="1872934" y="1130300"/>
                </a:lnTo>
                <a:lnTo>
                  <a:pt x="1870033" y="1130300"/>
                </a:lnTo>
                <a:lnTo>
                  <a:pt x="1863430" y="1117600"/>
                </a:lnTo>
                <a:close/>
              </a:path>
              <a:path w="2172970" h="2197100">
                <a:moveTo>
                  <a:pt x="459266" y="927100"/>
                </a:moveTo>
                <a:lnTo>
                  <a:pt x="429476" y="927100"/>
                </a:lnTo>
                <a:lnTo>
                  <a:pt x="417787" y="939800"/>
                </a:lnTo>
                <a:lnTo>
                  <a:pt x="420163" y="952500"/>
                </a:lnTo>
                <a:lnTo>
                  <a:pt x="428270" y="965200"/>
                </a:lnTo>
                <a:lnTo>
                  <a:pt x="433751" y="965200"/>
                </a:lnTo>
                <a:lnTo>
                  <a:pt x="435255" y="977900"/>
                </a:lnTo>
                <a:lnTo>
                  <a:pt x="435327" y="1003300"/>
                </a:lnTo>
                <a:lnTo>
                  <a:pt x="433918" y="1016000"/>
                </a:lnTo>
                <a:lnTo>
                  <a:pt x="434730" y="1028700"/>
                </a:lnTo>
                <a:lnTo>
                  <a:pt x="466633" y="1079500"/>
                </a:lnTo>
                <a:lnTo>
                  <a:pt x="505605" y="1117600"/>
                </a:lnTo>
                <a:lnTo>
                  <a:pt x="1758705" y="1117600"/>
                </a:lnTo>
                <a:lnTo>
                  <a:pt x="1757893" y="1104900"/>
                </a:lnTo>
                <a:lnTo>
                  <a:pt x="1759577" y="1104900"/>
                </a:lnTo>
                <a:lnTo>
                  <a:pt x="1767923" y="1092200"/>
                </a:lnTo>
                <a:lnTo>
                  <a:pt x="1777917" y="1079500"/>
                </a:lnTo>
                <a:lnTo>
                  <a:pt x="1803838" y="1054100"/>
                </a:lnTo>
                <a:lnTo>
                  <a:pt x="1813485" y="1041400"/>
                </a:lnTo>
                <a:lnTo>
                  <a:pt x="1815730" y="1041400"/>
                </a:lnTo>
                <a:lnTo>
                  <a:pt x="1815754" y="1016000"/>
                </a:lnTo>
                <a:lnTo>
                  <a:pt x="1818106" y="1003300"/>
                </a:lnTo>
                <a:lnTo>
                  <a:pt x="1835132" y="1003300"/>
                </a:lnTo>
                <a:lnTo>
                  <a:pt x="1841257" y="990600"/>
                </a:lnTo>
                <a:lnTo>
                  <a:pt x="1877304" y="965200"/>
                </a:lnTo>
                <a:lnTo>
                  <a:pt x="1894688" y="939800"/>
                </a:lnTo>
                <a:lnTo>
                  <a:pt x="488901" y="939800"/>
                </a:lnTo>
                <a:lnTo>
                  <a:pt x="459266" y="927100"/>
                </a:lnTo>
                <a:close/>
              </a:path>
              <a:path w="2172970" h="2197100">
                <a:moveTo>
                  <a:pt x="1902258" y="889000"/>
                </a:moveTo>
                <a:lnTo>
                  <a:pt x="371007" y="889000"/>
                </a:lnTo>
                <a:lnTo>
                  <a:pt x="363998" y="901700"/>
                </a:lnTo>
                <a:lnTo>
                  <a:pt x="363138" y="914400"/>
                </a:lnTo>
                <a:lnTo>
                  <a:pt x="371902" y="927100"/>
                </a:lnTo>
                <a:lnTo>
                  <a:pt x="468699" y="927100"/>
                </a:lnTo>
                <a:lnTo>
                  <a:pt x="488901" y="939800"/>
                </a:lnTo>
                <a:lnTo>
                  <a:pt x="1894688" y="939800"/>
                </a:lnTo>
                <a:lnTo>
                  <a:pt x="1905816" y="927100"/>
                </a:lnTo>
                <a:lnTo>
                  <a:pt x="1905255" y="914400"/>
                </a:lnTo>
                <a:lnTo>
                  <a:pt x="1899894" y="914400"/>
                </a:lnTo>
                <a:lnTo>
                  <a:pt x="1894330" y="901700"/>
                </a:lnTo>
                <a:lnTo>
                  <a:pt x="1893136" y="901700"/>
                </a:lnTo>
                <a:lnTo>
                  <a:pt x="1902258" y="889000"/>
                </a:lnTo>
                <a:close/>
              </a:path>
              <a:path w="2172970" h="2197100">
                <a:moveTo>
                  <a:pt x="271810" y="571500"/>
                </a:moveTo>
                <a:lnTo>
                  <a:pt x="207431" y="571500"/>
                </a:lnTo>
                <a:lnTo>
                  <a:pt x="169760" y="596900"/>
                </a:lnTo>
                <a:lnTo>
                  <a:pt x="148543" y="596900"/>
                </a:lnTo>
                <a:lnTo>
                  <a:pt x="63126" y="609600"/>
                </a:lnTo>
                <a:lnTo>
                  <a:pt x="20429" y="622300"/>
                </a:lnTo>
                <a:lnTo>
                  <a:pt x="0" y="647700"/>
                </a:lnTo>
                <a:lnTo>
                  <a:pt x="7725" y="673100"/>
                </a:lnTo>
                <a:lnTo>
                  <a:pt x="30637" y="685800"/>
                </a:lnTo>
                <a:lnTo>
                  <a:pt x="58959" y="685800"/>
                </a:lnTo>
                <a:lnTo>
                  <a:pt x="82910" y="698500"/>
                </a:lnTo>
                <a:lnTo>
                  <a:pt x="28357" y="698500"/>
                </a:lnTo>
                <a:lnTo>
                  <a:pt x="36356" y="711200"/>
                </a:lnTo>
                <a:lnTo>
                  <a:pt x="46016" y="711200"/>
                </a:lnTo>
                <a:lnTo>
                  <a:pt x="68606" y="723900"/>
                </a:lnTo>
                <a:lnTo>
                  <a:pt x="55174" y="736600"/>
                </a:lnTo>
                <a:lnTo>
                  <a:pt x="24548" y="749300"/>
                </a:lnTo>
                <a:lnTo>
                  <a:pt x="11844" y="749300"/>
                </a:lnTo>
                <a:lnTo>
                  <a:pt x="34804" y="762000"/>
                </a:lnTo>
                <a:lnTo>
                  <a:pt x="45335" y="774700"/>
                </a:lnTo>
                <a:lnTo>
                  <a:pt x="54815" y="774700"/>
                </a:lnTo>
                <a:lnTo>
                  <a:pt x="62397" y="787400"/>
                </a:lnTo>
                <a:lnTo>
                  <a:pt x="67149" y="800100"/>
                </a:lnTo>
                <a:lnTo>
                  <a:pt x="153355" y="800100"/>
                </a:lnTo>
                <a:lnTo>
                  <a:pt x="253698" y="838200"/>
                </a:lnTo>
                <a:lnTo>
                  <a:pt x="262020" y="838200"/>
                </a:lnTo>
                <a:lnTo>
                  <a:pt x="276992" y="850900"/>
                </a:lnTo>
                <a:lnTo>
                  <a:pt x="327952" y="850900"/>
                </a:lnTo>
                <a:lnTo>
                  <a:pt x="319522" y="876300"/>
                </a:lnTo>
                <a:lnTo>
                  <a:pt x="359951" y="876300"/>
                </a:lnTo>
                <a:lnTo>
                  <a:pt x="373287" y="889000"/>
                </a:lnTo>
                <a:lnTo>
                  <a:pt x="1981467" y="889000"/>
                </a:lnTo>
                <a:lnTo>
                  <a:pt x="1997216" y="863600"/>
                </a:lnTo>
                <a:lnTo>
                  <a:pt x="2009335" y="863600"/>
                </a:lnTo>
                <a:lnTo>
                  <a:pt x="1993813" y="825500"/>
                </a:lnTo>
                <a:lnTo>
                  <a:pt x="2001873" y="762000"/>
                </a:lnTo>
                <a:lnTo>
                  <a:pt x="2033633" y="673100"/>
                </a:lnTo>
                <a:lnTo>
                  <a:pt x="2039698" y="635000"/>
                </a:lnTo>
                <a:lnTo>
                  <a:pt x="331844" y="635000"/>
                </a:lnTo>
                <a:lnTo>
                  <a:pt x="322149" y="622300"/>
                </a:lnTo>
                <a:lnTo>
                  <a:pt x="288407" y="584200"/>
                </a:lnTo>
                <a:lnTo>
                  <a:pt x="271810" y="571500"/>
                </a:lnTo>
                <a:close/>
              </a:path>
              <a:path w="2172970" h="2197100">
                <a:moveTo>
                  <a:pt x="125010" y="800100"/>
                </a:moveTo>
                <a:lnTo>
                  <a:pt x="73358" y="800100"/>
                </a:lnTo>
                <a:lnTo>
                  <a:pt x="85334" y="812800"/>
                </a:lnTo>
                <a:lnTo>
                  <a:pt x="96414" y="812800"/>
                </a:lnTo>
                <a:lnTo>
                  <a:pt x="125010" y="800100"/>
                </a:lnTo>
                <a:close/>
              </a:path>
              <a:path w="2172970" h="2197100">
                <a:moveTo>
                  <a:pt x="558821" y="355600"/>
                </a:moveTo>
                <a:lnTo>
                  <a:pt x="485032" y="355600"/>
                </a:lnTo>
                <a:lnTo>
                  <a:pt x="470394" y="368300"/>
                </a:lnTo>
                <a:lnTo>
                  <a:pt x="466168" y="381000"/>
                </a:lnTo>
                <a:lnTo>
                  <a:pt x="471230" y="393700"/>
                </a:lnTo>
                <a:lnTo>
                  <a:pt x="505987" y="469900"/>
                </a:lnTo>
                <a:lnTo>
                  <a:pt x="512136" y="495300"/>
                </a:lnTo>
                <a:lnTo>
                  <a:pt x="515766" y="508000"/>
                </a:lnTo>
                <a:lnTo>
                  <a:pt x="518273" y="571500"/>
                </a:lnTo>
                <a:lnTo>
                  <a:pt x="526858" y="596900"/>
                </a:lnTo>
                <a:lnTo>
                  <a:pt x="548373" y="609600"/>
                </a:lnTo>
                <a:lnTo>
                  <a:pt x="530917" y="609600"/>
                </a:lnTo>
                <a:lnTo>
                  <a:pt x="477295" y="622300"/>
                </a:lnTo>
                <a:lnTo>
                  <a:pt x="343306" y="622300"/>
                </a:lnTo>
                <a:lnTo>
                  <a:pt x="331844" y="635000"/>
                </a:lnTo>
                <a:lnTo>
                  <a:pt x="2039698" y="635000"/>
                </a:lnTo>
                <a:lnTo>
                  <a:pt x="2043650" y="622300"/>
                </a:lnTo>
                <a:lnTo>
                  <a:pt x="2052223" y="609600"/>
                </a:lnTo>
                <a:lnTo>
                  <a:pt x="2074300" y="584200"/>
                </a:lnTo>
                <a:lnTo>
                  <a:pt x="2083458" y="571500"/>
                </a:lnTo>
                <a:lnTo>
                  <a:pt x="2091123" y="546100"/>
                </a:lnTo>
                <a:lnTo>
                  <a:pt x="2084640" y="533400"/>
                </a:lnTo>
                <a:lnTo>
                  <a:pt x="2067148" y="520700"/>
                </a:lnTo>
                <a:lnTo>
                  <a:pt x="1994697" y="508000"/>
                </a:lnTo>
                <a:lnTo>
                  <a:pt x="1990494" y="508000"/>
                </a:lnTo>
                <a:lnTo>
                  <a:pt x="1983927" y="495300"/>
                </a:lnTo>
                <a:lnTo>
                  <a:pt x="1911834" y="495300"/>
                </a:lnTo>
                <a:lnTo>
                  <a:pt x="1908407" y="482600"/>
                </a:lnTo>
                <a:lnTo>
                  <a:pt x="1864600" y="482600"/>
                </a:lnTo>
                <a:lnTo>
                  <a:pt x="1848803" y="457200"/>
                </a:lnTo>
                <a:lnTo>
                  <a:pt x="725979" y="457200"/>
                </a:lnTo>
                <a:lnTo>
                  <a:pt x="681169" y="444500"/>
                </a:lnTo>
                <a:lnTo>
                  <a:pt x="605613" y="444500"/>
                </a:lnTo>
                <a:lnTo>
                  <a:pt x="587035" y="431800"/>
                </a:lnTo>
                <a:lnTo>
                  <a:pt x="574629" y="419100"/>
                </a:lnTo>
                <a:lnTo>
                  <a:pt x="567453" y="368300"/>
                </a:lnTo>
                <a:lnTo>
                  <a:pt x="558821" y="355600"/>
                </a:lnTo>
                <a:close/>
              </a:path>
              <a:path w="2172970" h="2197100">
                <a:moveTo>
                  <a:pt x="430240" y="609600"/>
                </a:moveTo>
                <a:lnTo>
                  <a:pt x="386051" y="609600"/>
                </a:lnTo>
                <a:lnTo>
                  <a:pt x="365455" y="622300"/>
                </a:lnTo>
                <a:lnTo>
                  <a:pt x="446467" y="622300"/>
                </a:lnTo>
                <a:lnTo>
                  <a:pt x="430240" y="609600"/>
                </a:lnTo>
                <a:close/>
              </a:path>
              <a:path w="2172970" h="2197100">
                <a:moveTo>
                  <a:pt x="468579" y="609600"/>
                </a:moveTo>
                <a:lnTo>
                  <a:pt x="453452" y="609600"/>
                </a:lnTo>
                <a:lnTo>
                  <a:pt x="446467" y="622300"/>
                </a:lnTo>
                <a:lnTo>
                  <a:pt x="477295" y="622300"/>
                </a:lnTo>
                <a:lnTo>
                  <a:pt x="468579" y="609600"/>
                </a:lnTo>
                <a:close/>
              </a:path>
              <a:path w="2172970" h="2197100">
                <a:moveTo>
                  <a:pt x="1820148" y="419100"/>
                </a:moveTo>
                <a:lnTo>
                  <a:pt x="830477" y="419100"/>
                </a:lnTo>
                <a:lnTo>
                  <a:pt x="786657" y="444500"/>
                </a:lnTo>
                <a:lnTo>
                  <a:pt x="770192" y="444500"/>
                </a:lnTo>
                <a:lnTo>
                  <a:pt x="747112" y="457200"/>
                </a:lnTo>
                <a:lnTo>
                  <a:pt x="1848803" y="457200"/>
                </a:lnTo>
                <a:lnTo>
                  <a:pt x="1831443" y="431800"/>
                </a:lnTo>
                <a:lnTo>
                  <a:pt x="1820148" y="419100"/>
                </a:lnTo>
                <a:close/>
              </a:path>
              <a:path w="2172970" h="2197100">
                <a:moveTo>
                  <a:pt x="1182249" y="0"/>
                </a:moveTo>
                <a:lnTo>
                  <a:pt x="1140626" y="25400"/>
                </a:lnTo>
                <a:lnTo>
                  <a:pt x="1096783" y="25400"/>
                </a:lnTo>
                <a:lnTo>
                  <a:pt x="1057895" y="50800"/>
                </a:lnTo>
                <a:lnTo>
                  <a:pt x="1031078" y="88900"/>
                </a:lnTo>
                <a:lnTo>
                  <a:pt x="1025992" y="114300"/>
                </a:lnTo>
                <a:lnTo>
                  <a:pt x="1024165" y="215900"/>
                </a:lnTo>
                <a:lnTo>
                  <a:pt x="1021682" y="228600"/>
                </a:lnTo>
                <a:lnTo>
                  <a:pt x="1015294" y="241300"/>
                </a:lnTo>
                <a:lnTo>
                  <a:pt x="987199" y="266700"/>
                </a:lnTo>
                <a:lnTo>
                  <a:pt x="951344" y="292100"/>
                </a:lnTo>
                <a:lnTo>
                  <a:pt x="869138" y="317500"/>
                </a:lnTo>
                <a:lnTo>
                  <a:pt x="846858" y="330200"/>
                </a:lnTo>
                <a:lnTo>
                  <a:pt x="822537" y="342900"/>
                </a:lnTo>
                <a:lnTo>
                  <a:pt x="802370" y="355600"/>
                </a:lnTo>
                <a:lnTo>
                  <a:pt x="792579" y="381000"/>
                </a:lnTo>
                <a:lnTo>
                  <a:pt x="795278" y="406400"/>
                </a:lnTo>
                <a:lnTo>
                  <a:pt x="806346" y="419100"/>
                </a:lnTo>
                <a:lnTo>
                  <a:pt x="1742419" y="419100"/>
                </a:lnTo>
                <a:lnTo>
                  <a:pt x="1731793" y="406400"/>
                </a:lnTo>
                <a:lnTo>
                  <a:pt x="1721895" y="406400"/>
                </a:lnTo>
                <a:lnTo>
                  <a:pt x="1712677" y="393700"/>
                </a:lnTo>
                <a:lnTo>
                  <a:pt x="1661897" y="393700"/>
                </a:lnTo>
                <a:lnTo>
                  <a:pt x="1616872" y="355600"/>
                </a:lnTo>
                <a:lnTo>
                  <a:pt x="1589900" y="342900"/>
                </a:lnTo>
                <a:lnTo>
                  <a:pt x="1581088" y="342900"/>
                </a:lnTo>
                <a:lnTo>
                  <a:pt x="1567405" y="330200"/>
                </a:lnTo>
                <a:lnTo>
                  <a:pt x="1561363" y="330200"/>
                </a:lnTo>
                <a:lnTo>
                  <a:pt x="1558605" y="317500"/>
                </a:lnTo>
                <a:lnTo>
                  <a:pt x="1555029" y="304800"/>
                </a:lnTo>
                <a:lnTo>
                  <a:pt x="1484721" y="304800"/>
                </a:lnTo>
                <a:lnTo>
                  <a:pt x="1460782" y="292100"/>
                </a:lnTo>
                <a:lnTo>
                  <a:pt x="1449499" y="292100"/>
                </a:lnTo>
                <a:lnTo>
                  <a:pt x="1446848" y="279400"/>
                </a:lnTo>
                <a:lnTo>
                  <a:pt x="1450323" y="254000"/>
                </a:lnTo>
                <a:lnTo>
                  <a:pt x="1450072" y="241300"/>
                </a:lnTo>
                <a:lnTo>
                  <a:pt x="1447206" y="228600"/>
                </a:lnTo>
                <a:lnTo>
                  <a:pt x="1439624" y="215900"/>
                </a:lnTo>
                <a:lnTo>
                  <a:pt x="1425237" y="203200"/>
                </a:lnTo>
                <a:lnTo>
                  <a:pt x="1368499" y="203200"/>
                </a:lnTo>
                <a:lnTo>
                  <a:pt x="1364021" y="177800"/>
                </a:lnTo>
                <a:lnTo>
                  <a:pt x="1359986" y="165100"/>
                </a:lnTo>
                <a:lnTo>
                  <a:pt x="1324632" y="165100"/>
                </a:lnTo>
                <a:lnTo>
                  <a:pt x="1314184" y="152400"/>
                </a:lnTo>
                <a:lnTo>
                  <a:pt x="1304131" y="139700"/>
                </a:lnTo>
                <a:lnTo>
                  <a:pt x="1292263" y="101600"/>
                </a:lnTo>
                <a:lnTo>
                  <a:pt x="1225579" y="101600"/>
                </a:lnTo>
                <a:lnTo>
                  <a:pt x="1205675" y="76200"/>
                </a:lnTo>
                <a:lnTo>
                  <a:pt x="1196815" y="63500"/>
                </a:lnTo>
                <a:lnTo>
                  <a:pt x="1190165" y="38100"/>
                </a:lnTo>
                <a:lnTo>
                  <a:pt x="1185413" y="25400"/>
                </a:lnTo>
                <a:lnTo>
                  <a:pt x="1182249" y="0"/>
                </a:lnTo>
                <a:close/>
              </a:path>
              <a:path w="2172970" h="2197100">
                <a:moveTo>
                  <a:pt x="1788233" y="406400"/>
                </a:moveTo>
                <a:lnTo>
                  <a:pt x="1777129" y="406400"/>
                </a:lnTo>
                <a:lnTo>
                  <a:pt x="1766609" y="419100"/>
                </a:lnTo>
                <a:lnTo>
                  <a:pt x="1802787" y="419100"/>
                </a:lnTo>
                <a:lnTo>
                  <a:pt x="1788233" y="406400"/>
                </a:lnTo>
                <a:close/>
              </a:path>
              <a:path w="2172970" h="2197100">
                <a:moveTo>
                  <a:pt x="1556516" y="254000"/>
                </a:moveTo>
                <a:lnTo>
                  <a:pt x="1552122" y="254000"/>
                </a:lnTo>
                <a:lnTo>
                  <a:pt x="1504064" y="292100"/>
                </a:lnTo>
                <a:lnTo>
                  <a:pt x="1484721" y="304800"/>
                </a:lnTo>
                <a:lnTo>
                  <a:pt x="1555029" y="304800"/>
                </a:lnTo>
                <a:lnTo>
                  <a:pt x="1551453" y="292100"/>
                </a:lnTo>
                <a:lnTo>
                  <a:pt x="1554044" y="266700"/>
                </a:lnTo>
                <a:lnTo>
                  <a:pt x="1556516" y="254000"/>
                </a:lnTo>
                <a:close/>
              </a:path>
              <a:path w="2172970" h="2197100">
                <a:moveTo>
                  <a:pt x="1396820" y="190500"/>
                </a:moveTo>
                <a:lnTo>
                  <a:pt x="1382635" y="203200"/>
                </a:lnTo>
                <a:lnTo>
                  <a:pt x="1411769" y="203200"/>
                </a:lnTo>
                <a:lnTo>
                  <a:pt x="1396820" y="190500"/>
                </a:lnTo>
                <a:close/>
              </a:path>
              <a:path w="2172970" h="2197100">
                <a:moveTo>
                  <a:pt x="1278747" y="88900"/>
                </a:moveTo>
                <a:lnTo>
                  <a:pt x="1258377" y="88900"/>
                </a:lnTo>
                <a:lnTo>
                  <a:pt x="1241912" y="101600"/>
                </a:lnTo>
                <a:lnTo>
                  <a:pt x="1292263" y="101600"/>
                </a:lnTo>
                <a:lnTo>
                  <a:pt x="1278747" y="88900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6" name="object 7">
            <a:extLst>
              <a:ext uri="{FF2B5EF4-FFF2-40B4-BE49-F238E27FC236}">
                <a16:creationId xmlns:a16="http://schemas.microsoft.com/office/drawing/2014/main" id="{8A0B243D-302A-42C2-B853-B256E2E90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05063"/>
              </p:ext>
            </p:extLst>
          </p:nvPr>
        </p:nvGraphicFramePr>
        <p:xfrm>
          <a:off x="9845834" y="7903225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7" name="object 8">
            <a:extLst>
              <a:ext uri="{FF2B5EF4-FFF2-40B4-BE49-F238E27FC236}">
                <a16:creationId xmlns:a16="http://schemas.microsoft.com/office/drawing/2014/main" id="{DE515EE9-9D74-47A2-BABB-9AAB99400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502117"/>
              </p:ext>
            </p:extLst>
          </p:nvPr>
        </p:nvGraphicFramePr>
        <p:xfrm>
          <a:off x="12524720" y="7337120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8" name="object 9">
            <a:extLst>
              <a:ext uri="{FF2B5EF4-FFF2-40B4-BE49-F238E27FC236}">
                <a16:creationId xmlns:a16="http://schemas.microsoft.com/office/drawing/2014/main" id="{EB1336CD-0DD6-49C9-8683-601BDADD6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75313"/>
              </p:ext>
            </p:extLst>
          </p:nvPr>
        </p:nvGraphicFramePr>
        <p:xfrm>
          <a:off x="9845834" y="6161844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1" name="object 10">
            <a:extLst>
              <a:ext uri="{FF2B5EF4-FFF2-40B4-BE49-F238E27FC236}">
                <a16:creationId xmlns:a16="http://schemas.microsoft.com/office/drawing/2014/main" id="{B29A18CD-924D-410A-8B15-BFCC58FB3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38001"/>
              </p:ext>
            </p:extLst>
          </p:nvPr>
        </p:nvGraphicFramePr>
        <p:xfrm>
          <a:off x="12515850" y="5502656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2" name="object 119">
            <a:extLst>
              <a:ext uri="{FF2B5EF4-FFF2-40B4-BE49-F238E27FC236}">
                <a16:creationId xmlns:a16="http://schemas.microsoft.com/office/drawing/2014/main" id="{34654EF0-51B6-4AC1-AB19-76E08763655A}"/>
              </a:ext>
            </a:extLst>
          </p:cNvPr>
          <p:cNvSpPr txBox="1"/>
          <p:nvPr/>
        </p:nvSpPr>
        <p:spPr>
          <a:xfrm>
            <a:off x="9840043" y="5502656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51" name="object 44">
            <a:extLst>
              <a:ext uri="{FF2B5EF4-FFF2-40B4-BE49-F238E27FC236}">
                <a16:creationId xmlns:a16="http://schemas.microsoft.com/office/drawing/2014/main" id="{ACF90BA8-A689-49CE-87C7-A74C880FBBAF}"/>
              </a:ext>
            </a:extLst>
          </p:cNvPr>
          <p:cNvSpPr txBox="1"/>
          <p:nvPr/>
        </p:nvSpPr>
        <p:spPr>
          <a:xfrm>
            <a:off x="12506200" y="420748"/>
            <a:ext cx="190881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5" dirty="0">
                <a:solidFill>
                  <a:srgbClr val="173B66"/>
                </a:solidFill>
                <a:latin typeface="Open Sans"/>
                <a:cs typeface="Open Sans"/>
              </a:rPr>
              <a:t>FRANCE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53" name="object 155">
            <a:extLst>
              <a:ext uri="{FF2B5EF4-FFF2-40B4-BE49-F238E27FC236}">
                <a16:creationId xmlns:a16="http://schemas.microsoft.com/office/drawing/2014/main" id="{DFA7BB24-015D-4215-8A59-39801E087FE0}"/>
              </a:ext>
            </a:extLst>
          </p:cNvPr>
          <p:cNvGrpSpPr/>
          <p:nvPr/>
        </p:nvGrpSpPr>
        <p:grpSpPr>
          <a:xfrm>
            <a:off x="11907798" y="546565"/>
            <a:ext cx="488315" cy="368935"/>
            <a:chOff x="11050138" y="778252"/>
            <a:chExt cx="488315" cy="368935"/>
          </a:xfrm>
        </p:grpSpPr>
        <p:sp>
          <p:nvSpPr>
            <p:cNvPr id="154" name="object 156">
              <a:extLst>
                <a:ext uri="{FF2B5EF4-FFF2-40B4-BE49-F238E27FC236}">
                  <a16:creationId xmlns:a16="http://schemas.microsoft.com/office/drawing/2014/main" id="{D375812A-F669-4F11-9364-BE3F4A9D430E}"/>
                </a:ext>
              </a:extLst>
            </p:cNvPr>
            <p:cNvSpPr/>
            <p:nvPr/>
          </p:nvSpPr>
          <p:spPr>
            <a:xfrm>
              <a:off x="11375523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7">
              <a:extLst>
                <a:ext uri="{FF2B5EF4-FFF2-40B4-BE49-F238E27FC236}">
                  <a16:creationId xmlns:a16="http://schemas.microsoft.com/office/drawing/2014/main" id="{9EEB04BB-4352-41C1-B1F2-BCEA2DE231C5}"/>
                </a:ext>
              </a:extLst>
            </p:cNvPr>
            <p:cNvSpPr/>
            <p:nvPr/>
          </p:nvSpPr>
          <p:spPr>
            <a:xfrm>
              <a:off x="11212831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8">
              <a:extLst>
                <a:ext uri="{FF2B5EF4-FFF2-40B4-BE49-F238E27FC236}">
                  <a16:creationId xmlns:a16="http://schemas.microsoft.com/office/drawing/2014/main" id="{8F9747E1-6842-4100-8AB5-2AB3C57EE152}"/>
                </a:ext>
              </a:extLst>
            </p:cNvPr>
            <p:cNvSpPr/>
            <p:nvPr/>
          </p:nvSpPr>
          <p:spPr>
            <a:xfrm>
              <a:off x="11050138" y="778252"/>
              <a:ext cx="163195" cy="368935"/>
            </a:xfrm>
            <a:custGeom>
              <a:avLst/>
              <a:gdLst/>
              <a:ahLst/>
              <a:cxnLst/>
              <a:rect l="l" t="t" r="r" b="b"/>
              <a:pathLst>
                <a:path w="163195" h="368934">
                  <a:moveTo>
                    <a:pt x="16269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62692" y="368523"/>
                  </a:lnTo>
                  <a:lnTo>
                    <a:pt x="16269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1500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4965</TotalTime>
  <Words>479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550,000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33</cp:revision>
  <dcterms:created xsi:type="dcterms:W3CDTF">2021-11-12T16:02:46Z</dcterms:created>
  <dcterms:modified xsi:type="dcterms:W3CDTF">2022-01-26T10:39:05Z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