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68" r:id="rId3"/>
    <p:sldId id="269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3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0298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544050" y="3679300"/>
            <a:ext cx="4343401" cy="4343401"/>
          </a:xfrm>
          <a:prstGeom prst="rect">
            <a:avLst/>
          </a:prstGeom>
        </p:spPr>
      </p:pic>
      <p:grpSp>
        <p:nvGrpSpPr>
          <p:cNvPr id="7" name="object 159">
            <a:extLst>
              <a:ext uri="{FF2B5EF4-FFF2-40B4-BE49-F238E27FC236}">
                <a16:creationId xmlns:a16="http://schemas.microsoft.com/office/drawing/2014/main" id="{6CF9CCE0-F3C4-41B7-8F10-E9633E198E1B}"/>
              </a:ext>
            </a:extLst>
          </p:cNvPr>
          <p:cNvGrpSpPr/>
          <p:nvPr/>
        </p:nvGrpSpPr>
        <p:grpSpPr>
          <a:xfrm>
            <a:off x="12703525" y="911225"/>
            <a:ext cx="1278476" cy="764192"/>
            <a:chOff x="10559720" y="778252"/>
            <a:chExt cx="617220" cy="368935"/>
          </a:xfrm>
        </p:grpSpPr>
        <p:sp>
          <p:nvSpPr>
            <p:cNvPr id="8" name="object 160">
              <a:extLst>
                <a:ext uri="{FF2B5EF4-FFF2-40B4-BE49-F238E27FC236}">
                  <a16:creationId xmlns:a16="http://schemas.microsoft.com/office/drawing/2014/main" id="{9EAF57D1-B9DC-4A4F-9854-CAA670C60DA4}"/>
                </a:ext>
              </a:extLst>
            </p:cNvPr>
            <p:cNvSpPr/>
            <p:nvPr/>
          </p:nvSpPr>
          <p:spPr>
            <a:xfrm>
              <a:off x="10559720" y="1011147"/>
              <a:ext cx="617220" cy="135890"/>
            </a:xfrm>
            <a:custGeom>
              <a:avLst/>
              <a:gdLst/>
              <a:ahLst/>
              <a:cxnLst/>
              <a:rect l="l" t="t" r="r" b="b"/>
              <a:pathLst>
                <a:path w="617220" h="135890">
                  <a:moveTo>
                    <a:pt x="166027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6027" y="135636"/>
                  </a:lnTo>
                  <a:lnTo>
                    <a:pt x="166027" y="0"/>
                  </a:lnTo>
                  <a:close/>
                </a:path>
                <a:path w="617220" h="135890">
                  <a:moveTo>
                    <a:pt x="617194" y="0"/>
                  </a:moveTo>
                  <a:lnTo>
                    <a:pt x="271894" y="0"/>
                  </a:lnTo>
                  <a:lnTo>
                    <a:pt x="271894" y="135636"/>
                  </a:lnTo>
                  <a:lnTo>
                    <a:pt x="617194" y="135636"/>
                  </a:lnTo>
                  <a:lnTo>
                    <a:pt x="61719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1">
              <a:extLst>
                <a:ext uri="{FF2B5EF4-FFF2-40B4-BE49-F238E27FC236}">
                  <a16:creationId xmlns:a16="http://schemas.microsoft.com/office/drawing/2014/main" id="{FD8E92F2-D66F-4D2D-96D4-1979A55EC597}"/>
                </a:ext>
              </a:extLst>
            </p:cNvPr>
            <p:cNvSpPr/>
            <p:nvPr/>
          </p:nvSpPr>
          <p:spPr>
            <a:xfrm>
              <a:off x="10725752" y="1010664"/>
              <a:ext cx="106045" cy="135890"/>
            </a:xfrm>
            <a:custGeom>
              <a:avLst/>
              <a:gdLst/>
              <a:ahLst/>
              <a:cxnLst/>
              <a:rect l="l" t="t" r="r" b="b"/>
              <a:pathLst>
                <a:path w="106045" h="135890">
                  <a:moveTo>
                    <a:pt x="0" y="135890"/>
                  </a:moveTo>
                  <a:lnTo>
                    <a:pt x="105858" y="135890"/>
                  </a:lnTo>
                  <a:lnTo>
                    <a:pt x="105858" y="0"/>
                  </a:lnTo>
                  <a:lnTo>
                    <a:pt x="0" y="0"/>
                  </a:lnTo>
                  <a:lnTo>
                    <a:pt x="0" y="13589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2">
              <a:extLst>
                <a:ext uri="{FF2B5EF4-FFF2-40B4-BE49-F238E27FC236}">
                  <a16:creationId xmlns:a16="http://schemas.microsoft.com/office/drawing/2014/main" id="{0641D905-018A-4F8A-BE97-9A13252260A1}"/>
                </a:ext>
              </a:extLst>
            </p:cNvPr>
            <p:cNvSpPr/>
            <p:nvPr/>
          </p:nvSpPr>
          <p:spPr>
            <a:xfrm>
              <a:off x="10559720" y="778255"/>
              <a:ext cx="617220" cy="135890"/>
            </a:xfrm>
            <a:custGeom>
              <a:avLst/>
              <a:gdLst/>
              <a:ahLst/>
              <a:cxnLst/>
              <a:rect l="l" t="t" r="r" b="b"/>
              <a:pathLst>
                <a:path w="617220" h="135890">
                  <a:moveTo>
                    <a:pt x="166027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6027" y="135636"/>
                  </a:lnTo>
                  <a:lnTo>
                    <a:pt x="166027" y="0"/>
                  </a:lnTo>
                  <a:close/>
                </a:path>
                <a:path w="617220" h="135890">
                  <a:moveTo>
                    <a:pt x="617194" y="12"/>
                  </a:moveTo>
                  <a:lnTo>
                    <a:pt x="271894" y="12"/>
                  </a:lnTo>
                  <a:lnTo>
                    <a:pt x="271894" y="135648"/>
                  </a:lnTo>
                  <a:lnTo>
                    <a:pt x="617194" y="135648"/>
                  </a:lnTo>
                  <a:lnTo>
                    <a:pt x="617194" y="12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63">
              <a:extLst>
                <a:ext uri="{FF2B5EF4-FFF2-40B4-BE49-F238E27FC236}">
                  <a16:creationId xmlns:a16="http://schemas.microsoft.com/office/drawing/2014/main" id="{6ECE8387-67AC-41DD-94B3-9E41D1644876}"/>
                </a:ext>
              </a:extLst>
            </p:cNvPr>
            <p:cNvSpPr/>
            <p:nvPr/>
          </p:nvSpPr>
          <p:spPr>
            <a:xfrm>
              <a:off x="10559720" y="778255"/>
              <a:ext cx="617220" cy="232410"/>
            </a:xfrm>
            <a:custGeom>
              <a:avLst/>
              <a:gdLst/>
              <a:ahLst/>
              <a:cxnLst/>
              <a:rect l="l" t="t" r="r" b="b"/>
              <a:pathLst>
                <a:path w="617220" h="232409">
                  <a:moveTo>
                    <a:pt x="617181" y="135890"/>
                  </a:moveTo>
                  <a:lnTo>
                    <a:pt x="271881" y="135890"/>
                  </a:lnTo>
                  <a:lnTo>
                    <a:pt x="271881" y="0"/>
                  </a:lnTo>
                  <a:lnTo>
                    <a:pt x="166027" y="0"/>
                  </a:lnTo>
                  <a:lnTo>
                    <a:pt x="166027" y="135890"/>
                  </a:lnTo>
                  <a:lnTo>
                    <a:pt x="0" y="135890"/>
                  </a:lnTo>
                  <a:lnTo>
                    <a:pt x="0" y="232410"/>
                  </a:lnTo>
                  <a:lnTo>
                    <a:pt x="617181" y="232410"/>
                  </a:lnTo>
                  <a:lnTo>
                    <a:pt x="617181" y="13589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64">
              <a:extLst>
                <a:ext uri="{FF2B5EF4-FFF2-40B4-BE49-F238E27FC236}">
                  <a16:creationId xmlns:a16="http://schemas.microsoft.com/office/drawing/2014/main" id="{4743578A-465F-466C-BEA7-6E6C2FC8C6C4}"/>
                </a:ext>
              </a:extLst>
            </p:cNvPr>
            <p:cNvSpPr/>
            <p:nvPr/>
          </p:nvSpPr>
          <p:spPr>
            <a:xfrm>
              <a:off x="10560496" y="779028"/>
              <a:ext cx="615950" cy="367030"/>
            </a:xfrm>
            <a:custGeom>
              <a:avLst/>
              <a:gdLst/>
              <a:ahLst/>
              <a:cxnLst/>
              <a:rect l="l" t="t" r="r" b="b"/>
              <a:pathLst>
                <a:path w="615950" h="367030">
                  <a:moveTo>
                    <a:pt x="0" y="366971"/>
                  </a:moveTo>
                  <a:lnTo>
                    <a:pt x="615643" y="366971"/>
                  </a:lnTo>
                  <a:lnTo>
                    <a:pt x="615643" y="0"/>
                  </a:lnTo>
                  <a:lnTo>
                    <a:pt x="0" y="0"/>
                  </a:lnTo>
                  <a:lnTo>
                    <a:pt x="0" y="36697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2E47A66-197E-4B37-8528-465C4704D0F0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Finland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6099FF-85C7-4B6F-B616-789BFCE701F5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190.9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406.6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13.6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7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124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5.2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37217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800" b="1" spc="55" dirty="0">
                <a:solidFill>
                  <a:srgbClr val="B82D6B"/>
                </a:solidFill>
                <a:latin typeface="+mj-lt"/>
                <a:cs typeface="Open Sans"/>
              </a:rPr>
              <a:t>45,000</a:t>
            </a:r>
            <a:endParaRPr sz="88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20.6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79.4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17923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336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611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60,000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45,000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33.0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78.4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+41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110.8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74C8799A-8C17-475F-8D84-F4D30AFE956D}"/>
              </a:ext>
            </a:extLst>
          </p:cNvPr>
          <p:cNvSpPr txBox="1"/>
          <p:nvPr/>
        </p:nvSpPr>
        <p:spPr>
          <a:xfrm>
            <a:off x="12336089" y="707016"/>
            <a:ext cx="219392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FINLAND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01" name="object 159">
            <a:extLst>
              <a:ext uri="{FF2B5EF4-FFF2-40B4-BE49-F238E27FC236}">
                <a16:creationId xmlns:a16="http://schemas.microsoft.com/office/drawing/2014/main" id="{31650EB0-B1B4-4E07-96A3-44D4C7A8DAA4}"/>
              </a:ext>
            </a:extLst>
          </p:cNvPr>
          <p:cNvGrpSpPr/>
          <p:nvPr/>
        </p:nvGrpSpPr>
        <p:grpSpPr>
          <a:xfrm>
            <a:off x="11532306" y="832833"/>
            <a:ext cx="617220" cy="368935"/>
            <a:chOff x="10559720" y="778252"/>
            <a:chExt cx="617220" cy="368935"/>
          </a:xfrm>
        </p:grpSpPr>
        <p:sp>
          <p:nvSpPr>
            <p:cNvPr id="102" name="object 160">
              <a:extLst>
                <a:ext uri="{FF2B5EF4-FFF2-40B4-BE49-F238E27FC236}">
                  <a16:creationId xmlns:a16="http://schemas.microsoft.com/office/drawing/2014/main" id="{2D44C901-63A6-40D6-9386-FF16E239C16A}"/>
                </a:ext>
              </a:extLst>
            </p:cNvPr>
            <p:cNvSpPr/>
            <p:nvPr/>
          </p:nvSpPr>
          <p:spPr>
            <a:xfrm>
              <a:off x="10559720" y="1011147"/>
              <a:ext cx="617220" cy="135890"/>
            </a:xfrm>
            <a:custGeom>
              <a:avLst/>
              <a:gdLst/>
              <a:ahLst/>
              <a:cxnLst/>
              <a:rect l="l" t="t" r="r" b="b"/>
              <a:pathLst>
                <a:path w="617220" h="135890">
                  <a:moveTo>
                    <a:pt x="166027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6027" y="135636"/>
                  </a:lnTo>
                  <a:lnTo>
                    <a:pt x="166027" y="0"/>
                  </a:lnTo>
                  <a:close/>
                </a:path>
                <a:path w="617220" h="135890">
                  <a:moveTo>
                    <a:pt x="617194" y="0"/>
                  </a:moveTo>
                  <a:lnTo>
                    <a:pt x="271894" y="0"/>
                  </a:lnTo>
                  <a:lnTo>
                    <a:pt x="271894" y="135636"/>
                  </a:lnTo>
                  <a:lnTo>
                    <a:pt x="617194" y="135636"/>
                  </a:lnTo>
                  <a:lnTo>
                    <a:pt x="61719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61">
              <a:extLst>
                <a:ext uri="{FF2B5EF4-FFF2-40B4-BE49-F238E27FC236}">
                  <a16:creationId xmlns:a16="http://schemas.microsoft.com/office/drawing/2014/main" id="{073D2AB6-4484-404C-B53C-489503D06017}"/>
                </a:ext>
              </a:extLst>
            </p:cNvPr>
            <p:cNvSpPr/>
            <p:nvPr/>
          </p:nvSpPr>
          <p:spPr>
            <a:xfrm>
              <a:off x="10725752" y="1010664"/>
              <a:ext cx="106045" cy="135890"/>
            </a:xfrm>
            <a:custGeom>
              <a:avLst/>
              <a:gdLst/>
              <a:ahLst/>
              <a:cxnLst/>
              <a:rect l="l" t="t" r="r" b="b"/>
              <a:pathLst>
                <a:path w="106045" h="135890">
                  <a:moveTo>
                    <a:pt x="0" y="135890"/>
                  </a:moveTo>
                  <a:lnTo>
                    <a:pt x="105858" y="135890"/>
                  </a:lnTo>
                  <a:lnTo>
                    <a:pt x="105858" y="0"/>
                  </a:lnTo>
                  <a:lnTo>
                    <a:pt x="0" y="0"/>
                  </a:lnTo>
                  <a:lnTo>
                    <a:pt x="0" y="13589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62">
              <a:extLst>
                <a:ext uri="{FF2B5EF4-FFF2-40B4-BE49-F238E27FC236}">
                  <a16:creationId xmlns:a16="http://schemas.microsoft.com/office/drawing/2014/main" id="{F6DECFC7-AA00-493C-845E-0CDEA75CE3D9}"/>
                </a:ext>
              </a:extLst>
            </p:cNvPr>
            <p:cNvSpPr/>
            <p:nvPr/>
          </p:nvSpPr>
          <p:spPr>
            <a:xfrm>
              <a:off x="10559720" y="778255"/>
              <a:ext cx="617220" cy="135890"/>
            </a:xfrm>
            <a:custGeom>
              <a:avLst/>
              <a:gdLst/>
              <a:ahLst/>
              <a:cxnLst/>
              <a:rect l="l" t="t" r="r" b="b"/>
              <a:pathLst>
                <a:path w="617220" h="135890">
                  <a:moveTo>
                    <a:pt x="166027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6027" y="135636"/>
                  </a:lnTo>
                  <a:lnTo>
                    <a:pt x="166027" y="0"/>
                  </a:lnTo>
                  <a:close/>
                </a:path>
                <a:path w="617220" h="135890">
                  <a:moveTo>
                    <a:pt x="617194" y="12"/>
                  </a:moveTo>
                  <a:lnTo>
                    <a:pt x="271894" y="12"/>
                  </a:lnTo>
                  <a:lnTo>
                    <a:pt x="271894" y="135648"/>
                  </a:lnTo>
                  <a:lnTo>
                    <a:pt x="617194" y="135648"/>
                  </a:lnTo>
                  <a:lnTo>
                    <a:pt x="617194" y="12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63">
              <a:extLst>
                <a:ext uri="{FF2B5EF4-FFF2-40B4-BE49-F238E27FC236}">
                  <a16:creationId xmlns:a16="http://schemas.microsoft.com/office/drawing/2014/main" id="{C0B23366-3731-4B6C-A711-E1646699DBD7}"/>
                </a:ext>
              </a:extLst>
            </p:cNvPr>
            <p:cNvSpPr/>
            <p:nvPr/>
          </p:nvSpPr>
          <p:spPr>
            <a:xfrm>
              <a:off x="10559720" y="778255"/>
              <a:ext cx="617220" cy="232410"/>
            </a:xfrm>
            <a:custGeom>
              <a:avLst/>
              <a:gdLst/>
              <a:ahLst/>
              <a:cxnLst/>
              <a:rect l="l" t="t" r="r" b="b"/>
              <a:pathLst>
                <a:path w="617220" h="232409">
                  <a:moveTo>
                    <a:pt x="617181" y="135890"/>
                  </a:moveTo>
                  <a:lnTo>
                    <a:pt x="271881" y="135890"/>
                  </a:lnTo>
                  <a:lnTo>
                    <a:pt x="271881" y="0"/>
                  </a:lnTo>
                  <a:lnTo>
                    <a:pt x="166027" y="0"/>
                  </a:lnTo>
                  <a:lnTo>
                    <a:pt x="166027" y="135890"/>
                  </a:lnTo>
                  <a:lnTo>
                    <a:pt x="0" y="135890"/>
                  </a:lnTo>
                  <a:lnTo>
                    <a:pt x="0" y="232410"/>
                  </a:lnTo>
                  <a:lnTo>
                    <a:pt x="617181" y="232410"/>
                  </a:lnTo>
                  <a:lnTo>
                    <a:pt x="617181" y="13589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64">
              <a:extLst>
                <a:ext uri="{FF2B5EF4-FFF2-40B4-BE49-F238E27FC236}">
                  <a16:creationId xmlns:a16="http://schemas.microsoft.com/office/drawing/2014/main" id="{578D71EC-2949-4DBE-A17D-84935043AAFA}"/>
                </a:ext>
              </a:extLst>
            </p:cNvPr>
            <p:cNvSpPr/>
            <p:nvPr/>
          </p:nvSpPr>
          <p:spPr>
            <a:xfrm>
              <a:off x="10560496" y="779028"/>
              <a:ext cx="615950" cy="367030"/>
            </a:xfrm>
            <a:custGeom>
              <a:avLst/>
              <a:gdLst/>
              <a:ahLst/>
              <a:cxnLst/>
              <a:rect l="l" t="t" r="r" b="b"/>
              <a:pathLst>
                <a:path w="615950" h="367030">
                  <a:moveTo>
                    <a:pt x="0" y="366971"/>
                  </a:moveTo>
                  <a:lnTo>
                    <a:pt x="615643" y="366971"/>
                  </a:lnTo>
                  <a:lnTo>
                    <a:pt x="615643" y="0"/>
                  </a:lnTo>
                  <a:lnTo>
                    <a:pt x="0" y="0"/>
                  </a:lnTo>
                  <a:lnTo>
                    <a:pt x="0" y="36697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1371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42B88CD8-FE0F-4BBA-88DC-E343A27D442D}"/>
              </a:ext>
            </a:extLst>
          </p:cNvPr>
          <p:cNvGrpSpPr/>
          <p:nvPr/>
        </p:nvGrpSpPr>
        <p:grpSpPr>
          <a:xfrm>
            <a:off x="9085253" y="1356337"/>
            <a:ext cx="2623826" cy="2623820"/>
            <a:chOff x="8553645" y="11266428"/>
            <a:chExt cx="2623826" cy="2623820"/>
          </a:xfrm>
        </p:grpSpPr>
        <p:sp>
          <p:nvSpPr>
            <p:cNvPr id="126" name="bg object 16">
              <a:extLst>
                <a:ext uri="{FF2B5EF4-FFF2-40B4-BE49-F238E27FC236}">
                  <a16:creationId xmlns:a16="http://schemas.microsoft.com/office/drawing/2014/main" id="{28F865BD-C1AE-4268-8341-57BCEB742281}"/>
                </a:ext>
              </a:extLst>
            </p:cNvPr>
            <p:cNvSpPr/>
            <p:nvPr/>
          </p:nvSpPr>
          <p:spPr>
            <a:xfrm>
              <a:off x="8553651" y="11266428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72" y="0"/>
                  </a:moveTo>
                  <a:lnTo>
                    <a:pt x="1263682" y="865"/>
                  </a:lnTo>
                  <a:lnTo>
                    <a:pt x="1216028" y="3440"/>
                  </a:lnTo>
                  <a:lnTo>
                    <a:pt x="1168840" y="7697"/>
                  </a:lnTo>
                  <a:lnTo>
                    <a:pt x="1122147" y="13605"/>
                  </a:lnTo>
                  <a:lnTo>
                    <a:pt x="1075979" y="21134"/>
                  </a:lnTo>
                  <a:lnTo>
                    <a:pt x="1030365" y="30255"/>
                  </a:lnTo>
                  <a:lnTo>
                    <a:pt x="985336" y="40939"/>
                  </a:lnTo>
                  <a:lnTo>
                    <a:pt x="940921" y="53155"/>
                  </a:lnTo>
                  <a:lnTo>
                    <a:pt x="897150" y="66874"/>
                  </a:lnTo>
                  <a:lnTo>
                    <a:pt x="854051" y="82067"/>
                  </a:lnTo>
                  <a:lnTo>
                    <a:pt x="811656" y="98703"/>
                  </a:lnTo>
                  <a:lnTo>
                    <a:pt x="769992" y="116754"/>
                  </a:lnTo>
                  <a:lnTo>
                    <a:pt x="729091" y="136189"/>
                  </a:lnTo>
                  <a:lnTo>
                    <a:pt x="688982" y="156979"/>
                  </a:lnTo>
                  <a:lnTo>
                    <a:pt x="649694" y="179094"/>
                  </a:lnTo>
                  <a:lnTo>
                    <a:pt x="611257" y="202505"/>
                  </a:lnTo>
                  <a:lnTo>
                    <a:pt x="573701" y="227182"/>
                  </a:lnTo>
                  <a:lnTo>
                    <a:pt x="537055" y="253095"/>
                  </a:lnTo>
                  <a:lnTo>
                    <a:pt x="501349" y="280214"/>
                  </a:lnTo>
                  <a:lnTo>
                    <a:pt x="466613" y="308511"/>
                  </a:lnTo>
                  <a:lnTo>
                    <a:pt x="432875" y="337955"/>
                  </a:lnTo>
                  <a:lnTo>
                    <a:pt x="400167" y="368517"/>
                  </a:lnTo>
                  <a:lnTo>
                    <a:pt x="368517" y="400167"/>
                  </a:lnTo>
                  <a:lnTo>
                    <a:pt x="337955" y="432875"/>
                  </a:lnTo>
                  <a:lnTo>
                    <a:pt x="308511" y="466613"/>
                  </a:lnTo>
                  <a:lnTo>
                    <a:pt x="280214" y="501349"/>
                  </a:lnTo>
                  <a:lnTo>
                    <a:pt x="253095" y="537055"/>
                  </a:lnTo>
                  <a:lnTo>
                    <a:pt x="227182" y="573701"/>
                  </a:lnTo>
                  <a:lnTo>
                    <a:pt x="202505" y="611257"/>
                  </a:lnTo>
                  <a:lnTo>
                    <a:pt x="179094" y="649694"/>
                  </a:lnTo>
                  <a:lnTo>
                    <a:pt x="156979" y="688982"/>
                  </a:lnTo>
                  <a:lnTo>
                    <a:pt x="136189" y="729091"/>
                  </a:lnTo>
                  <a:lnTo>
                    <a:pt x="116754" y="769992"/>
                  </a:lnTo>
                  <a:lnTo>
                    <a:pt x="98703" y="811656"/>
                  </a:lnTo>
                  <a:lnTo>
                    <a:pt x="82067" y="854051"/>
                  </a:lnTo>
                  <a:lnTo>
                    <a:pt x="66874" y="897150"/>
                  </a:lnTo>
                  <a:lnTo>
                    <a:pt x="53155" y="940921"/>
                  </a:lnTo>
                  <a:lnTo>
                    <a:pt x="40939" y="985336"/>
                  </a:lnTo>
                  <a:lnTo>
                    <a:pt x="30255" y="1030365"/>
                  </a:lnTo>
                  <a:lnTo>
                    <a:pt x="21134" y="1075979"/>
                  </a:lnTo>
                  <a:lnTo>
                    <a:pt x="13605" y="1122147"/>
                  </a:lnTo>
                  <a:lnTo>
                    <a:pt x="7697" y="1168840"/>
                  </a:lnTo>
                  <a:lnTo>
                    <a:pt x="3440" y="1216028"/>
                  </a:lnTo>
                  <a:lnTo>
                    <a:pt x="865" y="1263682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5" y="1593179"/>
                  </a:lnTo>
                  <a:lnTo>
                    <a:pt x="40939" y="1638208"/>
                  </a:lnTo>
                  <a:lnTo>
                    <a:pt x="53155" y="1682624"/>
                  </a:lnTo>
                  <a:lnTo>
                    <a:pt x="66874" y="1726395"/>
                  </a:lnTo>
                  <a:lnTo>
                    <a:pt x="82067" y="1769494"/>
                  </a:lnTo>
                  <a:lnTo>
                    <a:pt x="98703" y="1811889"/>
                  </a:lnTo>
                  <a:lnTo>
                    <a:pt x="116754" y="1853552"/>
                  </a:lnTo>
                  <a:lnTo>
                    <a:pt x="136189" y="1894453"/>
                  </a:lnTo>
                  <a:lnTo>
                    <a:pt x="156979" y="1934563"/>
                  </a:lnTo>
                  <a:lnTo>
                    <a:pt x="179094" y="1973851"/>
                  </a:lnTo>
                  <a:lnTo>
                    <a:pt x="202505" y="2012287"/>
                  </a:lnTo>
                  <a:lnTo>
                    <a:pt x="227182" y="2049844"/>
                  </a:lnTo>
                  <a:lnTo>
                    <a:pt x="253095" y="2086490"/>
                  </a:lnTo>
                  <a:lnTo>
                    <a:pt x="280214" y="2122196"/>
                  </a:lnTo>
                  <a:lnTo>
                    <a:pt x="308511" y="2156932"/>
                  </a:lnTo>
                  <a:lnTo>
                    <a:pt x="337955" y="2190669"/>
                  </a:lnTo>
                  <a:lnTo>
                    <a:pt x="368517" y="2223378"/>
                  </a:lnTo>
                  <a:lnTo>
                    <a:pt x="400167" y="2255028"/>
                  </a:lnTo>
                  <a:lnTo>
                    <a:pt x="432875" y="2285590"/>
                  </a:lnTo>
                  <a:lnTo>
                    <a:pt x="466613" y="2315034"/>
                  </a:lnTo>
                  <a:lnTo>
                    <a:pt x="501349" y="2343330"/>
                  </a:lnTo>
                  <a:lnTo>
                    <a:pt x="537055" y="2370450"/>
                  </a:lnTo>
                  <a:lnTo>
                    <a:pt x="573701" y="2396363"/>
                  </a:lnTo>
                  <a:lnTo>
                    <a:pt x="611257" y="2421040"/>
                  </a:lnTo>
                  <a:lnTo>
                    <a:pt x="649694" y="2444450"/>
                  </a:lnTo>
                  <a:lnTo>
                    <a:pt x="688982" y="2466566"/>
                  </a:lnTo>
                  <a:lnTo>
                    <a:pt x="729091" y="2487356"/>
                  </a:lnTo>
                  <a:lnTo>
                    <a:pt x="769992" y="2506791"/>
                  </a:lnTo>
                  <a:lnTo>
                    <a:pt x="811656" y="2524841"/>
                  </a:lnTo>
                  <a:lnTo>
                    <a:pt x="854051" y="2541478"/>
                  </a:lnTo>
                  <a:lnTo>
                    <a:pt x="897150" y="2556670"/>
                  </a:lnTo>
                  <a:lnTo>
                    <a:pt x="940921" y="2570390"/>
                  </a:lnTo>
                  <a:lnTo>
                    <a:pt x="985336" y="2582606"/>
                  </a:lnTo>
                  <a:lnTo>
                    <a:pt x="1030365" y="2593290"/>
                  </a:lnTo>
                  <a:lnTo>
                    <a:pt x="1075979" y="2602411"/>
                  </a:lnTo>
                  <a:lnTo>
                    <a:pt x="1122147" y="2609940"/>
                  </a:lnTo>
                  <a:lnTo>
                    <a:pt x="1168840" y="2615848"/>
                  </a:lnTo>
                  <a:lnTo>
                    <a:pt x="1216028" y="2620104"/>
                  </a:lnTo>
                  <a:lnTo>
                    <a:pt x="1263682" y="2622680"/>
                  </a:lnTo>
                  <a:lnTo>
                    <a:pt x="1311772" y="2623545"/>
                  </a:lnTo>
                  <a:lnTo>
                    <a:pt x="1359863" y="2622680"/>
                  </a:lnTo>
                  <a:lnTo>
                    <a:pt x="1407517" y="2620104"/>
                  </a:lnTo>
                  <a:lnTo>
                    <a:pt x="1454705" y="2615848"/>
                  </a:lnTo>
                  <a:lnTo>
                    <a:pt x="1501398" y="2609940"/>
                  </a:lnTo>
                  <a:lnTo>
                    <a:pt x="1547566" y="2602411"/>
                  </a:lnTo>
                  <a:lnTo>
                    <a:pt x="1593179" y="2593290"/>
                  </a:lnTo>
                  <a:lnTo>
                    <a:pt x="1638208" y="2582606"/>
                  </a:lnTo>
                  <a:lnTo>
                    <a:pt x="1682624" y="2570390"/>
                  </a:lnTo>
                  <a:lnTo>
                    <a:pt x="1726395" y="2556670"/>
                  </a:lnTo>
                  <a:lnTo>
                    <a:pt x="1769494" y="2541478"/>
                  </a:lnTo>
                  <a:lnTo>
                    <a:pt x="1811889" y="2524841"/>
                  </a:lnTo>
                  <a:lnTo>
                    <a:pt x="1853552" y="2506791"/>
                  </a:lnTo>
                  <a:lnTo>
                    <a:pt x="1894453" y="2487356"/>
                  </a:lnTo>
                  <a:lnTo>
                    <a:pt x="1934563" y="2466566"/>
                  </a:lnTo>
                  <a:lnTo>
                    <a:pt x="1973851" y="2444450"/>
                  </a:lnTo>
                  <a:lnTo>
                    <a:pt x="2012287" y="2421040"/>
                  </a:lnTo>
                  <a:lnTo>
                    <a:pt x="2049844" y="2396363"/>
                  </a:lnTo>
                  <a:lnTo>
                    <a:pt x="2086490" y="2370450"/>
                  </a:lnTo>
                  <a:lnTo>
                    <a:pt x="2122196" y="2343330"/>
                  </a:lnTo>
                  <a:lnTo>
                    <a:pt x="2156932" y="2315034"/>
                  </a:lnTo>
                  <a:lnTo>
                    <a:pt x="2190669" y="2285590"/>
                  </a:lnTo>
                  <a:lnTo>
                    <a:pt x="2223378" y="2255028"/>
                  </a:lnTo>
                  <a:lnTo>
                    <a:pt x="2255028" y="2223378"/>
                  </a:lnTo>
                  <a:lnTo>
                    <a:pt x="2285590" y="2190669"/>
                  </a:lnTo>
                  <a:lnTo>
                    <a:pt x="2315034" y="2156932"/>
                  </a:lnTo>
                  <a:lnTo>
                    <a:pt x="2343330" y="2122196"/>
                  </a:lnTo>
                  <a:lnTo>
                    <a:pt x="2370450" y="2086490"/>
                  </a:lnTo>
                  <a:lnTo>
                    <a:pt x="2396363" y="2049844"/>
                  </a:lnTo>
                  <a:lnTo>
                    <a:pt x="2421040" y="2012287"/>
                  </a:lnTo>
                  <a:lnTo>
                    <a:pt x="2444450" y="1973851"/>
                  </a:lnTo>
                  <a:lnTo>
                    <a:pt x="2466566" y="1934563"/>
                  </a:lnTo>
                  <a:lnTo>
                    <a:pt x="2487356" y="1894453"/>
                  </a:lnTo>
                  <a:lnTo>
                    <a:pt x="2506791" y="1853552"/>
                  </a:lnTo>
                  <a:lnTo>
                    <a:pt x="2524841" y="1811889"/>
                  </a:lnTo>
                  <a:lnTo>
                    <a:pt x="2541478" y="1769494"/>
                  </a:lnTo>
                  <a:lnTo>
                    <a:pt x="2556670" y="1726395"/>
                  </a:lnTo>
                  <a:lnTo>
                    <a:pt x="2570390" y="1682624"/>
                  </a:lnTo>
                  <a:lnTo>
                    <a:pt x="2582606" y="1638208"/>
                  </a:lnTo>
                  <a:lnTo>
                    <a:pt x="2593290" y="1593179"/>
                  </a:lnTo>
                  <a:lnTo>
                    <a:pt x="2602411" y="1547566"/>
                  </a:lnTo>
                  <a:lnTo>
                    <a:pt x="2609940" y="1501398"/>
                  </a:lnTo>
                  <a:lnTo>
                    <a:pt x="2615848" y="1454705"/>
                  </a:lnTo>
                  <a:lnTo>
                    <a:pt x="2620104" y="1407517"/>
                  </a:lnTo>
                  <a:lnTo>
                    <a:pt x="2622680" y="1359863"/>
                  </a:lnTo>
                  <a:lnTo>
                    <a:pt x="2623545" y="1311772"/>
                  </a:lnTo>
                  <a:lnTo>
                    <a:pt x="2622680" y="1263682"/>
                  </a:lnTo>
                  <a:lnTo>
                    <a:pt x="2620104" y="1216028"/>
                  </a:lnTo>
                  <a:lnTo>
                    <a:pt x="2615848" y="1168840"/>
                  </a:lnTo>
                  <a:lnTo>
                    <a:pt x="2609940" y="1122147"/>
                  </a:lnTo>
                  <a:lnTo>
                    <a:pt x="2602411" y="1075979"/>
                  </a:lnTo>
                  <a:lnTo>
                    <a:pt x="2593290" y="1030365"/>
                  </a:lnTo>
                  <a:lnTo>
                    <a:pt x="2582606" y="985336"/>
                  </a:lnTo>
                  <a:lnTo>
                    <a:pt x="2570390" y="940921"/>
                  </a:lnTo>
                  <a:lnTo>
                    <a:pt x="2556670" y="897150"/>
                  </a:lnTo>
                  <a:lnTo>
                    <a:pt x="2541478" y="854051"/>
                  </a:lnTo>
                  <a:lnTo>
                    <a:pt x="2524841" y="811656"/>
                  </a:lnTo>
                  <a:lnTo>
                    <a:pt x="2506791" y="769992"/>
                  </a:lnTo>
                  <a:lnTo>
                    <a:pt x="2487356" y="729091"/>
                  </a:lnTo>
                  <a:lnTo>
                    <a:pt x="2466566" y="688982"/>
                  </a:lnTo>
                  <a:lnTo>
                    <a:pt x="2444450" y="649694"/>
                  </a:lnTo>
                  <a:lnTo>
                    <a:pt x="2421040" y="611257"/>
                  </a:lnTo>
                  <a:lnTo>
                    <a:pt x="2396363" y="573701"/>
                  </a:lnTo>
                  <a:lnTo>
                    <a:pt x="2370450" y="537055"/>
                  </a:lnTo>
                  <a:lnTo>
                    <a:pt x="2343330" y="501349"/>
                  </a:lnTo>
                  <a:lnTo>
                    <a:pt x="2315034" y="466613"/>
                  </a:lnTo>
                  <a:lnTo>
                    <a:pt x="2285590" y="432875"/>
                  </a:lnTo>
                  <a:lnTo>
                    <a:pt x="2255028" y="400167"/>
                  </a:lnTo>
                  <a:lnTo>
                    <a:pt x="2223378" y="368517"/>
                  </a:lnTo>
                  <a:lnTo>
                    <a:pt x="2190669" y="337955"/>
                  </a:lnTo>
                  <a:lnTo>
                    <a:pt x="2156932" y="308511"/>
                  </a:lnTo>
                  <a:lnTo>
                    <a:pt x="2122196" y="280214"/>
                  </a:lnTo>
                  <a:lnTo>
                    <a:pt x="2086490" y="253095"/>
                  </a:lnTo>
                  <a:lnTo>
                    <a:pt x="2049844" y="227182"/>
                  </a:lnTo>
                  <a:lnTo>
                    <a:pt x="2012287" y="202505"/>
                  </a:lnTo>
                  <a:lnTo>
                    <a:pt x="1973851" y="179094"/>
                  </a:lnTo>
                  <a:lnTo>
                    <a:pt x="1934563" y="156979"/>
                  </a:lnTo>
                  <a:lnTo>
                    <a:pt x="1894453" y="136189"/>
                  </a:lnTo>
                  <a:lnTo>
                    <a:pt x="1853552" y="116754"/>
                  </a:lnTo>
                  <a:lnTo>
                    <a:pt x="1811889" y="98703"/>
                  </a:lnTo>
                  <a:lnTo>
                    <a:pt x="1769494" y="82067"/>
                  </a:lnTo>
                  <a:lnTo>
                    <a:pt x="1726395" y="66874"/>
                  </a:lnTo>
                  <a:lnTo>
                    <a:pt x="1682624" y="53155"/>
                  </a:lnTo>
                  <a:lnTo>
                    <a:pt x="1638208" y="40939"/>
                  </a:lnTo>
                  <a:lnTo>
                    <a:pt x="1593179" y="30255"/>
                  </a:lnTo>
                  <a:lnTo>
                    <a:pt x="1547566" y="21134"/>
                  </a:lnTo>
                  <a:lnTo>
                    <a:pt x="1501398" y="13605"/>
                  </a:lnTo>
                  <a:lnTo>
                    <a:pt x="1454705" y="7697"/>
                  </a:lnTo>
                  <a:lnTo>
                    <a:pt x="1407517" y="3440"/>
                  </a:lnTo>
                  <a:lnTo>
                    <a:pt x="1359863" y="865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bg object 17">
              <a:extLst>
                <a:ext uri="{FF2B5EF4-FFF2-40B4-BE49-F238E27FC236}">
                  <a16:creationId xmlns:a16="http://schemas.microsoft.com/office/drawing/2014/main" id="{847DB1FA-12F9-4B2D-85BC-823F00C499A4}"/>
                </a:ext>
              </a:extLst>
            </p:cNvPr>
            <p:cNvSpPr/>
            <p:nvPr/>
          </p:nvSpPr>
          <p:spPr>
            <a:xfrm>
              <a:off x="8553645" y="11266428"/>
              <a:ext cx="1311910" cy="2259965"/>
            </a:xfrm>
            <a:custGeom>
              <a:avLst/>
              <a:gdLst/>
              <a:ahLst/>
              <a:cxnLst/>
              <a:rect l="l" t="t" r="r" b="b"/>
              <a:pathLst>
                <a:path w="1311909" h="2259965">
                  <a:moveTo>
                    <a:pt x="1311772" y="0"/>
                  </a:moveTo>
                  <a:lnTo>
                    <a:pt x="1235851" y="2222"/>
                  </a:lnTo>
                  <a:lnTo>
                    <a:pt x="1188008" y="5824"/>
                  </a:lnTo>
                  <a:lnTo>
                    <a:pt x="1140658" y="11122"/>
                  </a:lnTo>
                  <a:lnTo>
                    <a:pt x="1093831" y="18084"/>
                  </a:lnTo>
                  <a:lnTo>
                    <a:pt x="1047557" y="26682"/>
                  </a:lnTo>
                  <a:lnTo>
                    <a:pt x="1001868" y="36883"/>
                  </a:lnTo>
                  <a:lnTo>
                    <a:pt x="956794" y="48658"/>
                  </a:lnTo>
                  <a:lnTo>
                    <a:pt x="912365" y="61976"/>
                  </a:lnTo>
                  <a:lnTo>
                    <a:pt x="868611" y="76806"/>
                  </a:lnTo>
                  <a:lnTo>
                    <a:pt x="825564" y="93118"/>
                  </a:lnTo>
                  <a:lnTo>
                    <a:pt x="783253" y="110882"/>
                  </a:lnTo>
                  <a:lnTo>
                    <a:pt x="741710" y="130067"/>
                  </a:lnTo>
                  <a:lnTo>
                    <a:pt x="700964" y="150643"/>
                  </a:lnTo>
                  <a:lnTo>
                    <a:pt x="661046" y="172578"/>
                  </a:lnTo>
                  <a:lnTo>
                    <a:pt x="621988" y="195843"/>
                  </a:lnTo>
                  <a:lnTo>
                    <a:pt x="583818" y="220407"/>
                  </a:lnTo>
                  <a:lnTo>
                    <a:pt x="546569" y="246240"/>
                  </a:lnTo>
                  <a:lnTo>
                    <a:pt x="510270" y="273310"/>
                  </a:lnTo>
                  <a:lnTo>
                    <a:pt x="474951" y="301588"/>
                  </a:lnTo>
                  <a:lnTo>
                    <a:pt x="440644" y="331043"/>
                  </a:lnTo>
                  <a:lnTo>
                    <a:pt x="407379" y="361645"/>
                  </a:lnTo>
                  <a:lnTo>
                    <a:pt x="375186" y="393363"/>
                  </a:lnTo>
                  <a:lnTo>
                    <a:pt x="344096" y="426166"/>
                  </a:lnTo>
                  <a:lnTo>
                    <a:pt x="314139" y="460024"/>
                  </a:lnTo>
                  <a:lnTo>
                    <a:pt x="285346" y="494907"/>
                  </a:lnTo>
                  <a:lnTo>
                    <a:pt x="257748" y="530784"/>
                  </a:lnTo>
                  <a:lnTo>
                    <a:pt x="231374" y="567624"/>
                  </a:lnTo>
                  <a:lnTo>
                    <a:pt x="206256" y="605397"/>
                  </a:lnTo>
                  <a:lnTo>
                    <a:pt x="182424" y="644073"/>
                  </a:lnTo>
                  <a:lnTo>
                    <a:pt x="159908" y="683621"/>
                  </a:lnTo>
                  <a:lnTo>
                    <a:pt x="138739" y="724010"/>
                  </a:lnTo>
                  <a:lnTo>
                    <a:pt x="118948" y="765211"/>
                  </a:lnTo>
                  <a:lnTo>
                    <a:pt x="100564" y="807191"/>
                  </a:lnTo>
                  <a:lnTo>
                    <a:pt x="83620" y="849922"/>
                  </a:lnTo>
                  <a:lnTo>
                    <a:pt x="68144" y="893373"/>
                  </a:lnTo>
                  <a:lnTo>
                    <a:pt x="54167" y="937512"/>
                  </a:lnTo>
                  <a:lnTo>
                    <a:pt x="41721" y="982310"/>
                  </a:lnTo>
                  <a:lnTo>
                    <a:pt x="30835" y="1027736"/>
                  </a:lnTo>
                  <a:lnTo>
                    <a:pt x="21540" y="1073760"/>
                  </a:lnTo>
                  <a:lnTo>
                    <a:pt x="13867" y="1120350"/>
                  </a:lnTo>
                  <a:lnTo>
                    <a:pt x="7846" y="1167477"/>
                  </a:lnTo>
                  <a:lnTo>
                    <a:pt x="3507" y="1215110"/>
                  </a:lnTo>
                  <a:lnTo>
                    <a:pt x="881" y="1263219"/>
                  </a:lnTo>
                  <a:lnTo>
                    <a:pt x="0" y="1311772"/>
                  </a:lnTo>
                  <a:lnTo>
                    <a:pt x="1051" y="1364767"/>
                  </a:lnTo>
                  <a:lnTo>
                    <a:pt x="4177" y="1417228"/>
                  </a:lnTo>
                  <a:lnTo>
                    <a:pt x="9340" y="1469115"/>
                  </a:lnTo>
                  <a:lnTo>
                    <a:pt x="16499" y="1520389"/>
                  </a:lnTo>
                  <a:lnTo>
                    <a:pt x="25614" y="1571010"/>
                  </a:lnTo>
                  <a:lnTo>
                    <a:pt x="36646" y="1620938"/>
                  </a:lnTo>
                  <a:lnTo>
                    <a:pt x="49555" y="1670134"/>
                  </a:lnTo>
                  <a:lnTo>
                    <a:pt x="64301" y="1718558"/>
                  </a:lnTo>
                  <a:lnTo>
                    <a:pt x="80845" y="1766170"/>
                  </a:lnTo>
                  <a:lnTo>
                    <a:pt x="99146" y="1812930"/>
                  </a:lnTo>
                  <a:lnTo>
                    <a:pt x="119165" y="1858799"/>
                  </a:lnTo>
                  <a:lnTo>
                    <a:pt x="140863" y="1903737"/>
                  </a:lnTo>
                  <a:lnTo>
                    <a:pt x="164199" y="1947705"/>
                  </a:lnTo>
                  <a:lnTo>
                    <a:pt x="189134" y="1990662"/>
                  </a:lnTo>
                  <a:lnTo>
                    <a:pt x="215628" y="2032569"/>
                  </a:lnTo>
                  <a:lnTo>
                    <a:pt x="243641" y="2073387"/>
                  </a:lnTo>
                  <a:lnTo>
                    <a:pt x="273134" y="2113075"/>
                  </a:lnTo>
                  <a:lnTo>
                    <a:pt x="304067" y="2151594"/>
                  </a:lnTo>
                  <a:lnTo>
                    <a:pt x="336400" y="2188903"/>
                  </a:lnTo>
                  <a:lnTo>
                    <a:pt x="370093" y="2224965"/>
                  </a:lnTo>
                  <a:lnTo>
                    <a:pt x="405107" y="2259738"/>
                  </a:lnTo>
                  <a:lnTo>
                    <a:pt x="1311772" y="1313384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39,000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154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80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193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578225"/>
            <a:ext cx="2306955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40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11.6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51016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just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3237" y="2866591"/>
            <a:ext cx="7998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200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32693" y="4034384"/>
            <a:ext cx="127529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25-50%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85850" y="2851764"/>
            <a:ext cx="83307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4343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326660"/>
            <a:ext cx="1835785" cy="122453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57635"/>
            <a:ext cx="1835785" cy="11883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960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en-GB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en-GB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GERIATRICS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2">
            <a:extLst>
              <a:ext uri="{FF2B5EF4-FFF2-40B4-BE49-F238E27FC236}">
                <a16:creationId xmlns:a16="http://schemas.microsoft.com/office/drawing/2014/main" id="{51EB06D9-97C7-4B1C-8164-165F6CCEEEF6}"/>
              </a:ext>
            </a:extLst>
          </p:cNvPr>
          <p:cNvSpPr txBox="1"/>
          <p:nvPr/>
        </p:nvSpPr>
        <p:spPr>
          <a:xfrm>
            <a:off x="12432562" y="448534"/>
            <a:ext cx="219392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FINLAND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19" name="object 159">
            <a:extLst>
              <a:ext uri="{FF2B5EF4-FFF2-40B4-BE49-F238E27FC236}">
                <a16:creationId xmlns:a16="http://schemas.microsoft.com/office/drawing/2014/main" id="{BE9D3EF0-1B1B-4631-B864-4C62DF2D244E}"/>
              </a:ext>
            </a:extLst>
          </p:cNvPr>
          <p:cNvGrpSpPr/>
          <p:nvPr/>
        </p:nvGrpSpPr>
        <p:grpSpPr>
          <a:xfrm>
            <a:off x="11628779" y="574351"/>
            <a:ext cx="617220" cy="368935"/>
            <a:chOff x="10559720" y="778252"/>
            <a:chExt cx="617220" cy="368935"/>
          </a:xfrm>
        </p:grpSpPr>
        <p:sp>
          <p:nvSpPr>
            <p:cNvPr id="120" name="object 160">
              <a:extLst>
                <a:ext uri="{FF2B5EF4-FFF2-40B4-BE49-F238E27FC236}">
                  <a16:creationId xmlns:a16="http://schemas.microsoft.com/office/drawing/2014/main" id="{2BE61B52-C9C5-4D48-9489-11B460101AA5}"/>
                </a:ext>
              </a:extLst>
            </p:cNvPr>
            <p:cNvSpPr/>
            <p:nvPr/>
          </p:nvSpPr>
          <p:spPr>
            <a:xfrm>
              <a:off x="10559720" y="1011147"/>
              <a:ext cx="617220" cy="135890"/>
            </a:xfrm>
            <a:custGeom>
              <a:avLst/>
              <a:gdLst/>
              <a:ahLst/>
              <a:cxnLst/>
              <a:rect l="l" t="t" r="r" b="b"/>
              <a:pathLst>
                <a:path w="617220" h="135890">
                  <a:moveTo>
                    <a:pt x="166027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6027" y="135636"/>
                  </a:lnTo>
                  <a:lnTo>
                    <a:pt x="166027" y="0"/>
                  </a:lnTo>
                  <a:close/>
                </a:path>
                <a:path w="617220" h="135890">
                  <a:moveTo>
                    <a:pt x="617194" y="0"/>
                  </a:moveTo>
                  <a:lnTo>
                    <a:pt x="271894" y="0"/>
                  </a:lnTo>
                  <a:lnTo>
                    <a:pt x="271894" y="135636"/>
                  </a:lnTo>
                  <a:lnTo>
                    <a:pt x="617194" y="135636"/>
                  </a:lnTo>
                  <a:lnTo>
                    <a:pt x="61719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61">
              <a:extLst>
                <a:ext uri="{FF2B5EF4-FFF2-40B4-BE49-F238E27FC236}">
                  <a16:creationId xmlns:a16="http://schemas.microsoft.com/office/drawing/2014/main" id="{DCFD0909-74F9-473B-9A75-25AD3923FE09}"/>
                </a:ext>
              </a:extLst>
            </p:cNvPr>
            <p:cNvSpPr/>
            <p:nvPr/>
          </p:nvSpPr>
          <p:spPr>
            <a:xfrm>
              <a:off x="10725752" y="1010664"/>
              <a:ext cx="106045" cy="135890"/>
            </a:xfrm>
            <a:custGeom>
              <a:avLst/>
              <a:gdLst/>
              <a:ahLst/>
              <a:cxnLst/>
              <a:rect l="l" t="t" r="r" b="b"/>
              <a:pathLst>
                <a:path w="106045" h="135890">
                  <a:moveTo>
                    <a:pt x="0" y="135890"/>
                  </a:moveTo>
                  <a:lnTo>
                    <a:pt x="105858" y="135890"/>
                  </a:lnTo>
                  <a:lnTo>
                    <a:pt x="105858" y="0"/>
                  </a:lnTo>
                  <a:lnTo>
                    <a:pt x="0" y="0"/>
                  </a:lnTo>
                  <a:lnTo>
                    <a:pt x="0" y="13589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62">
              <a:extLst>
                <a:ext uri="{FF2B5EF4-FFF2-40B4-BE49-F238E27FC236}">
                  <a16:creationId xmlns:a16="http://schemas.microsoft.com/office/drawing/2014/main" id="{40A3F204-9F02-4857-902C-8CDFFC653895}"/>
                </a:ext>
              </a:extLst>
            </p:cNvPr>
            <p:cNvSpPr/>
            <p:nvPr/>
          </p:nvSpPr>
          <p:spPr>
            <a:xfrm>
              <a:off x="10559720" y="778255"/>
              <a:ext cx="617220" cy="135890"/>
            </a:xfrm>
            <a:custGeom>
              <a:avLst/>
              <a:gdLst/>
              <a:ahLst/>
              <a:cxnLst/>
              <a:rect l="l" t="t" r="r" b="b"/>
              <a:pathLst>
                <a:path w="617220" h="135890">
                  <a:moveTo>
                    <a:pt x="166027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6027" y="135636"/>
                  </a:lnTo>
                  <a:lnTo>
                    <a:pt x="166027" y="0"/>
                  </a:lnTo>
                  <a:close/>
                </a:path>
                <a:path w="617220" h="135890">
                  <a:moveTo>
                    <a:pt x="617194" y="12"/>
                  </a:moveTo>
                  <a:lnTo>
                    <a:pt x="271894" y="12"/>
                  </a:lnTo>
                  <a:lnTo>
                    <a:pt x="271894" y="135648"/>
                  </a:lnTo>
                  <a:lnTo>
                    <a:pt x="617194" y="135648"/>
                  </a:lnTo>
                  <a:lnTo>
                    <a:pt x="617194" y="12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63">
              <a:extLst>
                <a:ext uri="{FF2B5EF4-FFF2-40B4-BE49-F238E27FC236}">
                  <a16:creationId xmlns:a16="http://schemas.microsoft.com/office/drawing/2014/main" id="{C62292C9-C854-4E8D-AD87-9574C2768FF8}"/>
                </a:ext>
              </a:extLst>
            </p:cNvPr>
            <p:cNvSpPr/>
            <p:nvPr/>
          </p:nvSpPr>
          <p:spPr>
            <a:xfrm>
              <a:off x="10559720" y="778255"/>
              <a:ext cx="617220" cy="232410"/>
            </a:xfrm>
            <a:custGeom>
              <a:avLst/>
              <a:gdLst/>
              <a:ahLst/>
              <a:cxnLst/>
              <a:rect l="l" t="t" r="r" b="b"/>
              <a:pathLst>
                <a:path w="617220" h="232409">
                  <a:moveTo>
                    <a:pt x="617181" y="135890"/>
                  </a:moveTo>
                  <a:lnTo>
                    <a:pt x="271881" y="135890"/>
                  </a:lnTo>
                  <a:lnTo>
                    <a:pt x="271881" y="0"/>
                  </a:lnTo>
                  <a:lnTo>
                    <a:pt x="166027" y="0"/>
                  </a:lnTo>
                  <a:lnTo>
                    <a:pt x="166027" y="135890"/>
                  </a:lnTo>
                  <a:lnTo>
                    <a:pt x="0" y="135890"/>
                  </a:lnTo>
                  <a:lnTo>
                    <a:pt x="0" y="232410"/>
                  </a:lnTo>
                  <a:lnTo>
                    <a:pt x="617181" y="232410"/>
                  </a:lnTo>
                  <a:lnTo>
                    <a:pt x="617181" y="13589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64">
              <a:extLst>
                <a:ext uri="{FF2B5EF4-FFF2-40B4-BE49-F238E27FC236}">
                  <a16:creationId xmlns:a16="http://schemas.microsoft.com/office/drawing/2014/main" id="{C257CCB0-5E32-48D3-916E-56B560089CE2}"/>
                </a:ext>
              </a:extLst>
            </p:cNvPr>
            <p:cNvSpPr/>
            <p:nvPr/>
          </p:nvSpPr>
          <p:spPr>
            <a:xfrm>
              <a:off x="10560496" y="779028"/>
              <a:ext cx="615950" cy="367030"/>
            </a:xfrm>
            <a:custGeom>
              <a:avLst/>
              <a:gdLst/>
              <a:ahLst/>
              <a:cxnLst/>
              <a:rect l="l" t="t" r="r" b="b"/>
              <a:pathLst>
                <a:path w="615950" h="367030">
                  <a:moveTo>
                    <a:pt x="0" y="366971"/>
                  </a:moveTo>
                  <a:lnTo>
                    <a:pt x="615643" y="366971"/>
                  </a:lnTo>
                  <a:lnTo>
                    <a:pt x="615643" y="0"/>
                  </a:lnTo>
                  <a:lnTo>
                    <a:pt x="0" y="0"/>
                  </a:lnTo>
                  <a:lnTo>
                    <a:pt x="0" y="36697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6" name="object 165">
            <a:extLst>
              <a:ext uri="{FF2B5EF4-FFF2-40B4-BE49-F238E27FC236}">
                <a16:creationId xmlns:a16="http://schemas.microsoft.com/office/drawing/2014/main" id="{1C89C63F-21DD-4BB6-AA79-CC88AADC0A26}"/>
              </a:ext>
            </a:extLst>
          </p:cNvPr>
          <p:cNvSpPr/>
          <p:nvPr/>
        </p:nvSpPr>
        <p:spPr>
          <a:xfrm>
            <a:off x="2407415" y="2229924"/>
            <a:ext cx="1650211" cy="2398829"/>
          </a:xfrm>
          <a:custGeom>
            <a:avLst/>
            <a:gdLst/>
            <a:ahLst/>
            <a:cxnLst/>
            <a:rect l="l" t="t" r="r" b="b"/>
            <a:pathLst>
              <a:path w="2061845" h="2997200">
                <a:moveTo>
                  <a:pt x="1991903" y="2070100"/>
                </a:moveTo>
                <a:lnTo>
                  <a:pt x="422778" y="2070100"/>
                </a:lnTo>
                <a:lnTo>
                  <a:pt x="358661" y="2082800"/>
                </a:lnTo>
                <a:lnTo>
                  <a:pt x="342518" y="2095500"/>
                </a:lnTo>
                <a:lnTo>
                  <a:pt x="361359" y="2133600"/>
                </a:lnTo>
                <a:lnTo>
                  <a:pt x="336453" y="2133600"/>
                </a:lnTo>
                <a:lnTo>
                  <a:pt x="307439" y="2159000"/>
                </a:lnTo>
                <a:lnTo>
                  <a:pt x="282318" y="2197100"/>
                </a:lnTo>
                <a:lnTo>
                  <a:pt x="269088" y="2222500"/>
                </a:lnTo>
                <a:lnTo>
                  <a:pt x="271094" y="2260600"/>
                </a:lnTo>
                <a:lnTo>
                  <a:pt x="301780" y="2324100"/>
                </a:lnTo>
                <a:lnTo>
                  <a:pt x="307905" y="2349500"/>
                </a:lnTo>
                <a:lnTo>
                  <a:pt x="305218" y="2362200"/>
                </a:lnTo>
                <a:lnTo>
                  <a:pt x="296251" y="2387600"/>
                </a:lnTo>
                <a:lnTo>
                  <a:pt x="295463" y="2400300"/>
                </a:lnTo>
                <a:lnTo>
                  <a:pt x="298759" y="2400300"/>
                </a:lnTo>
                <a:lnTo>
                  <a:pt x="303976" y="2413000"/>
                </a:lnTo>
                <a:lnTo>
                  <a:pt x="309946" y="2413000"/>
                </a:lnTo>
                <a:lnTo>
                  <a:pt x="315594" y="2425700"/>
                </a:lnTo>
                <a:lnTo>
                  <a:pt x="330578" y="2451100"/>
                </a:lnTo>
                <a:lnTo>
                  <a:pt x="343235" y="2489200"/>
                </a:lnTo>
                <a:lnTo>
                  <a:pt x="346088" y="2501900"/>
                </a:lnTo>
                <a:lnTo>
                  <a:pt x="345635" y="2501900"/>
                </a:lnTo>
                <a:lnTo>
                  <a:pt x="341169" y="2527300"/>
                </a:lnTo>
                <a:lnTo>
                  <a:pt x="340369" y="2527300"/>
                </a:lnTo>
                <a:lnTo>
                  <a:pt x="341587" y="2540000"/>
                </a:lnTo>
                <a:lnTo>
                  <a:pt x="346578" y="2540000"/>
                </a:lnTo>
                <a:lnTo>
                  <a:pt x="338292" y="2565400"/>
                </a:lnTo>
                <a:lnTo>
                  <a:pt x="328752" y="2628900"/>
                </a:lnTo>
                <a:lnTo>
                  <a:pt x="316310" y="2679700"/>
                </a:lnTo>
                <a:lnTo>
                  <a:pt x="312084" y="2717800"/>
                </a:lnTo>
                <a:lnTo>
                  <a:pt x="312788" y="2743200"/>
                </a:lnTo>
                <a:lnTo>
                  <a:pt x="320131" y="2768600"/>
                </a:lnTo>
                <a:lnTo>
                  <a:pt x="327092" y="2794000"/>
                </a:lnTo>
                <a:lnTo>
                  <a:pt x="381180" y="2794000"/>
                </a:lnTo>
                <a:lnTo>
                  <a:pt x="387794" y="2806700"/>
                </a:lnTo>
                <a:lnTo>
                  <a:pt x="389740" y="2806700"/>
                </a:lnTo>
                <a:lnTo>
                  <a:pt x="391185" y="2819400"/>
                </a:lnTo>
                <a:lnTo>
                  <a:pt x="396319" y="2819400"/>
                </a:lnTo>
                <a:lnTo>
                  <a:pt x="424653" y="2832100"/>
                </a:lnTo>
                <a:lnTo>
                  <a:pt x="456974" y="2844800"/>
                </a:lnTo>
                <a:lnTo>
                  <a:pt x="490393" y="2857500"/>
                </a:lnTo>
                <a:lnTo>
                  <a:pt x="521986" y="2857500"/>
                </a:lnTo>
                <a:lnTo>
                  <a:pt x="517103" y="2870200"/>
                </a:lnTo>
                <a:lnTo>
                  <a:pt x="517175" y="2882900"/>
                </a:lnTo>
                <a:lnTo>
                  <a:pt x="522524" y="2882900"/>
                </a:lnTo>
                <a:lnTo>
                  <a:pt x="518989" y="2895600"/>
                </a:lnTo>
                <a:lnTo>
                  <a:pt x="513199" y="2895600"/>
                </a:lnTo>
                <a:lnTo>
                  <a:pt x="507933" y="2908300"/>
                </a:lnTo>
                <a:lnTo>
                  <a:pt x="576193" y="2908300"/>
                </a:lnTo>
                <a:lnTo>
                  <a:pt x="587739" y="2921000"/>
                </a:lnTo>
                <a:lnTo>
                  <a:pt x="614401" y="2946400"/>
                </a:lnTo>
                <a:lnTo>
                  <a:pt x="620037" y="2959100"/>
                </a:lnTo>
                <a:lnTo>
                  <a:pt x="609374" y="2971800"/>
                </a:lnTo>
                <a:lnTo>
                  <a:pt x="587178" y="2997200"/>
                </a:lnTo>
                <a:lnTo>
                  <a:pt x="619798" y="2997200"/>
                </a:lnTo>
                <a:lnTo>
                  <a:pt x="647630" y="2971800"/>
                </a:lnTo>
                <a:lnTo>
                  <a:pt x="676357" y="2971800"/>
                </a:lnTo>
                <a:lnTo>
                  <a:pt x="783983" y="2959100"/>
                </a:lnTo>
                <a:lnTo>
                  <a:pt x="823551" y="2946400"/>
                </a:lnTo>
                <a:lnTo>
                  <a:pt x="856314" y="2946400"/>
                </a:lnTo>
                <a:lnTo>
                  <a:pt x="898773" y="2921000"/>
                </a:lnTo>
                <a:lnTo>
                  <a:pt x="934150" y="2908300"/>
                </a:lnTo>
                <a:lnTo>
                  <a:pt x="983450" y="2895600"/>
                </a:lnTo>
                <a:lnTo>
                  <a:pt x="992668" y="2882900"/>
                </a:lnTo>
                <a:lnTo>
                  <a:pt x="1055364" y="2870200"/>
                </a:lnTo>
                <a:lnTo>
                  <a:pt x="1115541" y="2870200"/>
                </a:lnTo>
                <a:lnTo>
                  <a:pt x="1114789" y="2857500"/>
                </a:lnTo>
                <a:lnTo>
                  <a:pt x="1112162" y="2844800"/>
                </a:lnTo>
                <a:lnTo>
                  <a:pt x="1107792" y="2832100"/>
                </a:lnTo>
                <a:lnTo>
                  <a:pt x="1188613" y="2832100"/>
                </a:lnTo>
                <a:lnTo>
                  <a:pt x="1201938" y="2794000"/>
                </a:lnTo>
                <a:lnTo>
                  <a:pt x="1213686" y="2781300"/>
                </a:lnTo>
                <a:lnTo>
                  <a:pt x="1448798" y="2781300"/>
                </a:lnTo>
                <a:lnTo>
                  <a:pt x="1479516" y="2755900"/>
                </a:lnTo>
                <a:lnTo>
                  <a:pt x="1523454" y="2705100"/>
                </a:lnTo>
                <a:lnTo>
                  <a:pt x="1532075" y="2705100"/>
                </a:lnTo>
                <a:lnTo>
                  <a:pt x="1541364" y="2692400"/>
                </a:lnTo>
                <a:lnTo>
                  <a:pt x="1551083" y="2692400"/>
                </a:lnTo>
                <a:lnTo>
                  <a:pt x="1561339" y="2679700"/>
                </a:lnTo>
                <a:lnTo>
                  <a:pt x="1571715" y="2679700"/>
                </a:lnTo>
                <a:lnTo>
                  <a:pt x="1576312" y="2667000"/>
                </a:lnTo>
                <a:lnTo>
                  <a:pt x="1580479" y="2667000"/>
                </a:lnTo>
                <a:lnTo>
                  <a:pt x="1602317" y="2654300"/>
                </a:lnTo>
                <a:lnTo>
                  <a:pt x="1652070" y="2616200"/>
                </a:lnTo>
                <a:lnTo>
                  <a:pt x="1662303" y="2603500"/>
                </a:lnTo>
                <a:lnTo>
                  <a:pt x="1671914" y="2603500"/>
                </a:lnTo>
                <a:lnTo>
                  <a:pt x="1689347" y="2578100"/>
                </a:lnTo>
                <a:lnTo>
                  <a:pt x="1747494" y="2527300"/>
                </a:lnTo>
                <a:lnTo>
                  <a:pt x="1764974" y="2501900"/>
                </a:lnTo>
                <a:lnTo>
                  <a:pt x="1792483" y="2476500"/>
                </a:lnTo>
                <a:lnTo>
                  <a:pt x="1858057" y="2400300"/>
                </a:lnTo>
                <a:lnTo>
                  <a:pt x="1879871" y="2387600"/>
                </a:lnTo>
                <a:lnTo>
                  <a:pt x="1894641" y="2362200"/>
                </a:lnTo>
                <a:lnTo>
                  <a:pt x="1911750" y="2349500"/>
                </a:lnTo>
                <a:lnTo>
                  <a:pt x="1958304" y="2324100"/>
                </a:lnTo>
                <a:lnTo>
                  <a:pt x="1979891" y="2298700"/>
                </a:lnTo>
                <a:lnTo>
                  <a:pt x="1995986" y="2286000"/>
                </a:lnTo>
                <a:lnTo>
                  <a:pt x="2003293" y="2273300"/>
                </a:lnTo>
                <a:lnTo>
                  <a:pt x="2009992" y="2260600"/>
                </a:lnTo>
                <a:lnTo>
                  <a:pt x="2017048" y="2260600"/>
                </a:lnTo>
                <a:lnTo>
                  <a:pt x="2022731" y="2247900"/>
                </a:lnTo>
                <a:lnTo>
                  <a:pt x="2043184" y="2197100"/>
                </a:lnTo>
                <a:lnTo>
                  <a:pt x="2047590" y="2197100"/>
                </a:lnTo>
                <a:lnTo>
                  <a:pt x="2053166" y="2184400"/>
                </a:lnTo>
                <a:lnTo>
                  <a:pt x="2057429" y="2171700"/>
                </a:lnTo>
                <a:lnTo>
                  <a:pt x="2060294" y="2171700"/>
                </a:lnTo>
                <a:lnTo>
                  <a:pt x="2061632" y="2159000"/>
                </a:lnTo>
                <a:lnTo>
                  <a:pt x="2050718" y="2146300"/>
                </a:lnTo>
                <a:lnTo>
                  <a:pt x="2024105" y="2120900"/>
                </a:lnTo>
                <a:lnTo>
                  <a:pt x="2011914" y="2095500"/>
                </a:lnTo>
                <a:lnTo>
                  <a:pt x="2006481" y="2095500"/>
                </a:lnTo>
                <a:lnTo>
                  <a:pt x="1999807" y="2082800"/>
                </a:lnTo>
                <a:lnTo>
                  <a:pt x="1991903" y="2070100"/>
                </a:lnTo>
                <a:close/>
              </a:path>
              <a:path w="2061845" h="2997200">
                <a:moveTo>
                  <a:pt x="565495" y="2908300"/>
                </a:moveTo>
                <a:lnTo>
                  <a:pt x="505903" y="2908300"/>
                </a:lnTo>
                <a:lnTo>
                  <a:pt x="502441" y="2921000"/>
                </a:lnTo>
                <a:lnTo>
                  <a:pt x="503109" y="2946400"/>
                </a:lnTo>
                <a:lnTo>
                  <a:pt x="514608" y="2959100"/>
                </a:lnTo>
                <a:lnTo>
                  <a:pt x="543586" y="2946400"/>
                </a:lnTo>
                <a:lnTo>
                  <a:pt x="552146" y="2933700"/>
                </a:lnTo>
                <a:lnTo>
                  <a:pt x="556839" y="2933700"/>
                </a:lnTo>
                <a:lnTo>
                  <a:pt x="560373" y="2921000"/>
                </a:lnTo>
                <a:lnTo>
                  <a:pt x="565495" y="2908300"/>
                </a:lnTo>
                <a:close/>
              </a:path>
              <a:path w="2061845" h="2997200">
                <a:moveTo>
                  <a:pt x="344011" y="2908300"/>
                </a:moveTo>
                <a:lnTo>
                  <a:pt x="338853" y="2921000"/>
                </a:lnTo>
                <a:lnTo>
                  <a:pt x="344715" y="2933700"/>
                </a:lnTo>
                <a:lnTo>
                  <a:pt x="360870" y="2921000"/>
                </a:lnTo>
                <a:lnTo>
                  <a:pt x="344011" y="2908300"/>
                </a:lnTo>
                <a:close/>
              </a:path>
              <a:path w="2061845" h="2997200">
                <a:moveTo>
                  <a:pt x="398051" y="2908300"/>
                </a:moveTo>
                <a:lnTo>
                  <a:pt x="380845" y="2908300"/>
                </a:lnTo>
                <a:lnTo>
                  <a:pt x="370004" y="2921000"/>
                </a:lnTo>
                <a:lnTo>
                  <a:pt x="388929" y="2921000"/>
                </a:lnTo>
                <a:lnTo>
                  <a:pt x="398051" y="2908300"/>
                </a:lnTo>
                <a:close/>
              </a:path>
              <a:path w="2061845" h="2997200">
                <a:moveTo>
                  <a:pt x="479003" y="2857500"/>
                </a:moveTo>
                <a:lnTo>
                  <a:pt x="444867" y="2857500"/>
                </a:lnTo>
                <a:lnTo>
                  <a:pt x="434658" y="2882900"/>
                </a:lnTo>
                <a:lnTo>
                  <a:pt x="447422" y="2882900"/>
                </a:lnTo>
                <a:lnTo>
                  <a:pt x="456962" y="2895600"/>
                </a:lnTo>
                <a:lnTo>
                  <a:pt x="467529" y="2908300"/>
                </a:lnTo>
                <a:lnTo>
                  <a:pt x="483397" y="2908300"/>
                </a:lnTo>
                <a:lnTo>
                  <a:pt x="476782" y="2895600"/>
                </a:lnTo>
                <a:lnTo>
                  <a:pt x="475469" y="2895600"/>
                </a:lnTo>
                <a:lnTo>
                  <a:pt x="480483" y="2882900"/>
                </a:lnTo>
                <a:lnTo>
                  <a:pt x="492853" y="2870200"/>
                </a:lnTo>
                <a:lnTo>
                  <a:pt x="479003" y="2857500"/>
                </a:lnTo>
                <a:close/>
              </a:path>
              <a:path w="2061845" h="2997200">
                <a:moveTo>
                  <a:pt x="401418" y="2832100"/>
                </a:moveTo>
                <a:lnTo>
                  <a:pt x="391675" y="2832100"/>
                </a:lnTo>
                <a:lnTo>
                  <a:pt x="389514" y="2844800"/>
                </a:lnTo>
                <a:lnTo>
                  <a:pt x="393370" y="2857500"/>
                </a:lnTo>
                <a:lnTo>
                  <a:pt x="403567" y="2870200"/>
                </a:lnTo>
                <a:lnTo>
                  <a:pt x="420390" y="2870200"/>
                </a:lnTo>
                <a:lnTo>
                  <a:pt x="413799" y="2857500"/>
                </a:lnTo>
                <a:lnTo>
                  <a:pt x="410086" y="2857500"/>
                </a:lnTo>
                <a:lnTo>
                  <a:pt x="405537" y="2844800"/>
                </a:lnTo>
                <a:lnTo>
                  <a:pt x="406779" y="2844800"/>
                </a:lnTo>
                <a:lnTo>
                  <a:pt x="401418" y="2832100"/>
                </a:lnTo>
                <a:close/>
              </a:path>
              <a:path w="2061845" h="2997200">
                <a:moveTo>
                  <a:pt x="1188613" y="2832100"/>
                </a:moveTo>
                <a:lnTo>
                  <a:pt x="1121499" y="2832100"/>
                </a:lnTo>
                <a:lnTo>
                  <a:pt x="1139146" y="2844800"/>
                </a:lnTo>
                <a:lnTo>
                  <a:pt x="1177724" y="2844800"/>
                </a:lnTo>
                <a:lnTo>
                  <a:pt x="1188613" y="2832100"/>
                </a:lnTo>
                <a:close/>
              </a:path>
              <a:path w="2061845" h="2997200">
                <a:moveTo>
                  <a:pt x="1448798" y="2781300"/>
                </a:moveTo>
                <a:lnTo>
                  <a:pt x="1213686" y="2781300"/>
                </a:lnTo>
                <a:lnTo>
                  <a:pt x="1202869" y="2819400"/>
                </a:lnTo>
                <a:lnTo>
                  <a:pt x="1199932" y="2832100"/>
                </a:lnTo>
                <a:lnTo>
                  <a:pt x="1201329" y="2844800"/>
                </a:lnTo>
                <a:lnTo>
                  <a:pt x="1218737" y="2832100"/>
                </a:lnTo>
                <a:lnTo>
                  <a:pt x="1272968" y="2832100"/>
                </a:lnTo>
                <a:lnTo>
                  <a:pt x="1285338" y="2819400"/>
                </a:lnTo>
                <a:lnTo>
                  <a:pt x="1295857" y="2819400"/>
                </a:lnTo>
                <a:lnTo>
                  <a:pt x="1307032" y="2806700"/>
                </a:lnTo>
                <a:lnTo>
                  <a:pt x="1421142" y="2806700"/>
                </a:lnTo>
                <a:lnTo>
                  <a:pt x="1433440" y="2794000"/>
                </a:lnTo>
                <a:lnTo>
                  <a:pt x="1448798" y="2781300"/>
                </a:lnTo>
                <a:close/>
              </a:path>
              <a:path w="2061845" h="2997200">
                <a:moveTo>
                  <a:pt x="295499" y="2781300"/>
                </a:moveTo>
                <a:lnTo>
                  <a:pt x="288216" y="2806700"/>
                </a:lnTo>
                <a:lnTo>
                  <a:pt x="297159" y="2819400"/>
                </a:lnTo>
                <a:lnTo>
                  <a:pt x="313122" y="2832100"/>
                </a:lnTo>
                <a:lnTo>
                  <a:pt x="326949" y="2806700"/>
                </a:lnTo>
                <a:lnTo>
                  <a:pt x="317051" y="2806700"/>
                </a:lnTo>
                <a:lnTo>
                  <a:pt x="308227" y="2794000"/>
                </a:lnTo>
                <a:lnTo>
                  <a:pt x="300908" y="2794000"/>
                </a:lnTo>
                <a:lnTo>
                  <a:pt x="295499" y="2781300"/>
                </a:lnTo>
                <a:close/>
              </a:path>
              <a:path w="2061845" h="2997200">
                <a:moveTo>
                  <a:pt x="1421142" y="2806700"/>
                </a:moveTo>
                <a:lnTo>
                  <a:pt x="1321408" y="2806700"/>
                </a:lnTo>
                <a:lnTo>
                  <a:pt x="1337825" y="2819400"/>
                </a:lnTo>
                <a:lnTo>
                  <a:pt x="1408235" y="2819400"/>
                </a:lnTo>
                <a:lnTo>
                  <a:pt x="1421142" y="2806700"/>
                </a:lnTo>
                <a:close/>
              </a:path>
              <a:path w="2061845" h="2997200">
                <a:moveTo>
                  <a:pt x="375102" y="2794000"/>
                </a:moveTo>
                <a:lnTo>
                  <a:pt x="335116" y="2794000"/>
                </a:lnTo>
                <a:lnTo>
                  <a:pt x="345611" y="2806700"/>
                </a:lnTo>
                <a:lnTo>
                  <a:pt x="364750" y="2806700"/>
                </a:lnTo>
                <a:lnTo>
                  <a:pt x="375102" y="2794000"/>
                </a:lnTo>
                <a:close/>
              </a:path>
              <a:path w="2061845" h="2997200">
                <a:moveTo>
                  <a:pt x="290043" y="2057400"/>
                </a:moveTo>
                <a:lnTo>
                  <a:pt x="263823" y="2057400"/>
                </a:lnTo>
                <a:lnTo>
                  <a:pt x="274855" y="2082800"/>
                </a:lnTo>
                <a:lnTo>
                  <a:pt x="288622" y="2095500"/>
                </a:lnTo>
                <a:lnTo>
                  <a:pt x="304251" y="2095500"/>
                </a:lnTo>
                <a:lnTo>
                  <a:pt x="320883" y="2082800"/>
                </a:lnTo>
                <a:lnTo>
                  <a:pt x="321970" y="2070100"/>
                </a:lnTo>
                <a:lnTo>
                  <a:pt x="290305" y="2070100"/>
                </a:lnTo>
                <a:lnTo>
                  <a:pt x="290043" y="2057400"/>
                </a:lnTo>
                <a:close/>
              </a:path>
              <a:path w="2061845" h="2997200">
                <a:moveTo>
                  <a:pt x="1799241" y="1930400"/>
                </a:moveTo>
                <a:lnTo>
                  <a:pt x="558200" y="1930400"/>
                </a:lnTo>
                <a:lnTo>
                  <a:pt x="525198" y="1955800"/>
                </a:lnTo>
                <a:lnTo>
                  <a:pt x="512733" y="1955800"/>
                </a:lnTo>
                <a:lnTo>
                  <a:pt x="506071" y="1968500"/>
                </a:lnTo>
                <a:lnTo>
                  <a:pt x="501330" y="1981200"/>
                </a:lnTo>
                <a:lnTo>
                  <a:pt x="493164" y="1993900"/>
                </a:lnTo>
                <a:lnTo>
                  <a:pt x="476197" y="1993900"/>
                </a:lnTo>
                <a:lnTo>
                  <a:pt x="477391" y="2006600"/>
                </a:lnTo>
                <a:lnTo>
                  <a:pt x="478740" y="2006600"/>
                </a:lnTo>
                <a:lnTo>
                  <a:pt x="480889" y="2019300"/>
                </a:lnTo>
                <a:lnTo>
                  <a:pt x="467003" y="2019300"/>
                </a:lnTo>
                <a:lnTo>
                  <a:pt x="473881" y="2032000"/>
                </a:lnTo>
                <a:lnTo>
                  <a:pt x="475779" y="2044700"/>
                </a:lnTo>
                <a:lnTo>
                  <a:pt x="467123" y="2057400"/>
                </a:lnTo>
                <a:lnTo>
                  <a:pt x="455052" y="2070100"/>
                </a:lnTo>
                <a:lnTo>
                  <a:pt x="1982745" y="2070100"/>
                </a:lnTo>
                <a:lnTo>
                  <a:pt x="1910067" y="2019300"/>
                </a:lnTo>
                <a:lnTo>
                  <a:pt x="1866033" y="1993900"/>
                </a:lnTo>
                <a:lnTo>
                  <a:pt x="1852565" y="1981200"/>
                </a:lnTo>
                <a:lnTo>
                  <a:pt x="1806895" y="1943100"/>
                </a:lnTo>
                <a:lnTo>
                  <a:pt x="1799241" y="1930400"/>
                </a:lnTo>
                <a:close/>
              </a:path>
              <a:path w="2061845" h="2997200">
                <a:moveTo>
                  <a:pt x="1882366" y="1841500"/>
                </a:moveTo>
                <a:lnTo>
                  <a:pt x="675223" y="1841500"/>
                </a:lnTo>
                <a:lnTo>
                  <a:pt x="573662" y="1930400"/>
                </a:lnTo>
                <a:lnTo>
                  <a:pt x="1798572" y="1930400"/>
                </a:lnTo>
                <a:lnTo>
                  <a:pt x="1804292" y="1917700"/>
                </a:lnTo>
                <a:lnTo>
                  <a:pt x="1826524" y="1917700"/>
                </a:lnTo>
                <a:lnTo>
                  <a:pt x="1836088" y="1905000"/>
                </a:lnTo>
                <a:lnTo>
                  <a:pt x="1844350" y="1892300"/>
                </a:lnTo>
                <a:lnTo>
                  <a:pt x="1851168" y="1892300"/>
                </a:lnTo>
                <a:lnTo>
                  <a:pt x="1876420" y="1854200"/>
                </a:lnTo>
                <a:lnTo>
                  <a:pt x="1879728" y="1854200"/>
                </a:lnTo>
                <a:lnTo>
                  <a:pt x="1882366" y="1841500"/>
                </a:lnTo>
                <a:close/>
              </a:path>
              <a:path w="2061845" h="2997200">
                <a:moveTo>
                  <a:pt x="1887274" y="1828800"/>
                </a:moveTo>
                <a:lnTo>
                  <a:pt x="697598" y="1828800"/>
                </a:lnTo>
                <a:lnTo>
                  <a:pt x="692583" y="1841500"/>
                </a:lnTo>
                <a:lnTo>
                  <a:pt x="1885590" y="1841500"/>
                </a:lnTo>
                <a:lnTo>
                  <a:pt x="1887274" y="1828800"/>
                </a:lnTo>
                <a:close/>
              </a:path>
              <a:path w="2061845" h="2997200">
                <a:moveTo>
                  <a:pt x="1729202" y="1524000"/>
                </a:moveTo>
                <a:lnTo>
                  <a:pt x="990757" y="1524000"/>
                </a:lnTo>
                <a:lnTo>
                  <a:pt x="978865" y="1549400"/>
                </a:lnTo>
                <a:lnTo>
                  <a:pt x="980644" y="1549400"/>
                </a:lnTo>
                <a:lnTo>
                  <a:pt x="985146" y="1562100"/>
                </a:lnTo>
                <a:lnTo>
                  <a:pt x="988525" y="1574800"/>
                </a:lnTo>
                <a:lnTo>
                  <a:pt x="914509" y="1574800"/>
                </a:lnTo>
                <a:lnTo>
                  <a:pt x="869221" y="1600200"/>
                </a:lnTo>
                <a:lnTo>
                  <a:pt x="852828" y="1612900"/>
                </a:lnTo>
                <a:lnTo>
                  <a:pt x="823850" y="1663700"/>
                </a:lnTo>
                <a:lnTo>
                  <a:pt x="752450" y="1765300"/>
                </a:lnTo>
                <a:lnTo>
                  <a:pt x="742611" y="1778000"/>
                </a:lnTo>
                <a:lnTo>
                  <a:pt x="718206" y="1790700"/>
                </a:lnTo>
                <a:lnTo>
                  <a:pt x="707556" y="1803400"/>
                </a:lnTo>
                <a:lnTo>
                  <a:pt x="704463" y="1816100"/>
                </a:lnTo>
                <a:lnTo>
                  <a:pt x="700869" y="1828800"/>
                </a:lnTo>
                <a:lnTo>
                  <a:pt x="1887847" y="1828800"/>
                </a:lnTo>
                <a:lnTo>
                  <a:pt x="1888098" y="1816100"/>
                </a:lnTo>
                <a:lnTo>
                  <a:pt x="1888050" y="1803400"/>
                </a:lnTo>
                <a:lnTo>
                  <a:pt x="1886951" y="1803400"/>
                </a:lnTo>
                <a:lnTo>
                  <a:pt x="1884934" y="1790700"/>
                </a:lnTo>
                <a:lnTo>
                  <a:pt x="1880480" y="1778000"/>
                </a:lnTo>
                <a:lnTo>
                  <a:pt x="1873662" y="1765300"/>
                </a:lnTo>
                <a:lnTo>
                  <a:pt x="1864564" y="1765300"/>
                </a:lnTo>
                <a:lnTo>
                  <a:pt x="1828076" y="1739900"/>
                </a:lnTo>
                <a:lnTo>
                  <a:pt x="1813402" y="1727200"/>
                </a:lnTo>
                <a:lnTo>
                  <a:pt x="1804566" y="1714500"/>
                </a:lnTo>
                <a:lnTo>
                  <a:pt x="1800638" y="1701800"/>
                </a:lnTo>
                <a:lnTo>
                  <a:pt x="1797689" y="1689100"/>
                </a:lnTo>
                <a:lnTo>
                  <a:pt x="1795755" y="1689100"/>
                </a:lnTo>
                <a:lnTo>
                  <a:pt x="1794883" y="1676400"/>
                </a:lnTo>
                <a:lnTo>
                  <a:pt x="1806453" y="1663700"/>
                </a:lnTo>
                <a:lnTo>
                  <a:pt x="1812351" y="1651000"/>
                </a:lnTo>
                <a:lnTo>
                  <a:pt x="1816446" y="1651000"/>
                </a:lnTo>
                <a:lnTo>
                  <a:pt x="1818679" y="1638300"/>
                </a:lnTo>
                <a:lnTo>
                  <a:pt x="1819061" y="1638300"/>
                </a:lnTo>
                <a:lnTo>
                  <a:pt x="1816327" y="1625600"/>
                </a:lnTo>
                <a:lnTo>
                  <a:pt x="1801677" y="1600200"/>
                </a:lnTo>
                <a:lnTo>
                  <a:pt x="1762992" y="1600200"/>
                </a:lnTo>
                <a:lnTo>
                  <a:pt x="1746049" y="1587500"/>
                </a:lnTo>
                <a:lnTo>
                  <a:pt x="1735005" y="1562100"/>
                </a:lnTo>
                <a:lnTo>
                  <a:pt x="1729285" y="1536700"/>
                </a:lnTo>
                <a:lnTo>
                  <a:pt x="1728820" y="1536700"/>
                </a:lnTo>
                <a:lnTo>
                  <a:pt x="1729202" y="1524000"/>
                </a:lnTo>
                <a:close/>
              </a:path>
              <a:path w="2061845" h="2997200">
                <a:moveTo>
                  <a:pt x="900755" y="1498600"/>
                </a:moveTo>
                <a:lnTo>
                  <a:pt x="881639" y="1498600"/>
                </a:lnTo>
                <a:lnTo>
                  <a:pt x="864541" y="1511300"/>
                </a:lnTo>
                <a:lnTo>
                  <a:pt x="867836" y="1536700"/>
                </a:lnTo>
                <a:lnTo>
                  <a:pt x="890009" y="1536700"/>
                </a:lnTo>
                <a:lnTo>
                  <a:pt x="936968" y="1511300"/>
                </a:lnTo>
                <a:lnTo>
                  <a:pt x="919870" y="1511300"/>
                </a:lnTo>
                <a:lnTo>
                  <a:pt x="900755" y="1498600"/>
                </a:lnTo>
                <a:close/>
              </a:path>
              <a:path w="2061845" h="2997200">
                <a:moveTo>
                  <a:pt x="1749201" y="1498600"/>
                </a:moveTo>
                <a:lnTo>
                  <a:pt x="995127" y="1498600"/>
                </a:lnTo>
                <a:lnTo>
                  <a:pt x="998709" y="1511300"/>
                </a:lnTo>
                <a:lnTo>
                  <a:pt x="1000142" y="1511300"/>
                </a:lnTo>
                <a:lnTo>
                  <a:pt x="998303" y="1524000"/>
                </a:lnTo>
                <a:lnTo>
                  <a:pt x="1730396" y="1524000"/>
                </a:lnTo>
                <a:lnTo>
                  <a:pt x="1732438" y="1511300"/>
                </a:lnTo>
                <a:lnTo>
                  <a:pt x="1749201" y="1498600"/>
                </a:lnTo>
                <a:close/>
              </a:path>
              <a:path w="2061845" h="2997200">
                <a:moveTo>
                  <a:pt x="1777176" y="1295400"/>
                </a:moveTo>
                <a:lnTo>
                  <a:pt x="909745" y="1295400"/>
                </a:lnTo>
                <a:lnTo>
                  <a:pt x="963116" y="1320800"/>
                </a:lnTo>
                <a:lnTo>
                  <a:pt x="984489" y="1346200"/>
                </a:lnTo>
                <a:lnTo>
                  <a:pt x="995641" y="1371600"/>
                </a:lnTo>
                <a:lnTo>
                  <a:pt x="996047" y="1397000"/>
                </a:lnTo>
                <a:lnTo>
                  <a:pt x="987928" y="1460500"/>
                </a:lnTo>
                <a:lnTo>
                  <a:pt x="988644" y="1485900"/>
                </a:lnTo>
                <a:lnTo>
                  <a:pt x="991175" y="1498600"/>
                </a:lnTo>
                <a:lnTo>
                  <a:pt x="1764830" y="1498600"/>
                </a:lnTo>
                <a:lnTo>
                  <a:pt x="1767589" y="1485900"/>
                </a:lnTo>
                <a:lnTo>
                  <a:pt x="1767983" y="1473200"/>
                </a:lnTo>
                <a:lnTo>
                  <a:pt x="1767648" y="1473200"/>
                </a:lnTo>
                <a:lnTo>
                  <a:pt x="1766574" y="1460500"/>
                </a:lnTo>
                <a:lnTo>
                  <a:pt x="1746670" y="1460500"/>
                </a:lnTo>
                <a:lnTo>
                  <a:pt x="1738205" y="1447800"/>
                </a:lnTo>
                <a:lnTo>
                  <a:pt x="1730276" y="1447800"/>
                </a:lnTo>
                <a:lnTo>
                  <a:pt x="1732032" y="1435100"/>
                </a:lnTo>
                <a:lnTo>
                  <a:pt x="1736891" y="1435100"/>
                </a:lnTo>
                <a:lnTo>
                  <a:pt x="1739912" y="1422400"/>
                </a:lnTo>
                <a:lnTo>
                  <a:pt x="1745154" y="1422400"/>
                </a:lnTo>
                <a:lnTo>
                  <a:pt x="1748473" y="1409700"/>
                </a:lnTo>
                <a:lnTo>
                  <a:pt x="1749894" y="1397000"/>
                </a:lnTo>
                <a:lnTo>
                  <a:pt x="1749452" y="1384300"/>
                </a:lnTo>
                <a:lnTo>
                  <a:pt x="1749512" y="1371600"/>
                </a:lnTo>
                <a:lnTo>
                  <a:pt x="1752222" y="1358900"/>
                </a:lnTo>
                <a:lnTo>
                  <a:pt x="1757153" y="1346200"/>
                </a:lnTo>
                <a:lnTo>
                  <a:pt x="1763863" y="1333500"/>
                </a:lnTo>
                <a:lnTo>
                  <a:pt x="1766311" y="1333500"/>
                </a:lnTo>
                <a:lnTo>
                  <a:pt x="1748509" y="1308100"/>
                </a:lnTo>
                <a:lnTo>
                  <a:pt x="1749870" y="1308100"/>
                </a:lnTo>
                <a:lnTo>
                  <a:pt x="1777176" y="1295400"/>
                </a:lnTo>
                <a:close/>
              </a:path>
              <a:path w="2061845" h="2997200">
                <a:moveTo>
                  <a:pt x="1811169" y="1282700"/>
                </a:moveTo>
                <a:lnTo>
                  <a:pt x="884373" y="1282700"/>
                </a:lnTo>
                <a:lnTo>
                  <a:pt x="895752" y="1295400"/>
                </a:lnTo>
                <a:lnTo>
                  <a:pt x="1805342" y="1295400"/>
                </a:lnTo>
                <a:lnTo>
                  <a:pt x="1811169" y="1282700"/>
                </a:lnTo>
                <a:close/>
              </a:path>
              <a:path w="2061845" h="2997200">
                <a:moveTo>
                  <a:pt x="1803352" y="1219200"/>
                </a:moveTo>
                <a:lnTo>
                  <a:pt x="873388" y="1219200"/>
                </a:lnTo>
                <a:lnTo>
                  <a:pt x="867120" y="1257300"/>
                </a:lnTo>
                <a:lnTo>
                  <a:pt x="867920" y="1270000"/>
                </a:lnTo>
                <a:lnTo>
                  <a:pt x="875227" y="1282700"/>
                </a:lnTo>
                <a:lnTo>
                  <a:pt x="1815802" y="1282700"/>
                </a:lnTo>
                <a:lnTo>
                  <a:pt x="1815038" y="1270000"/>
                </a:lnTo>
                <a:lnTo>
                  <a:pt x="1813724" y="1257300"/>
                </a:lnTo>
                <a:lnTo>
                  <a:pt x="1811193" y="1244600"/>
                </a:lnTo>
                <a:lnTo>
                  <a:pt x="1803352" y="1219200"/>
                </a:lnTo>
                <a:close/>
              </a:path>
              <a:path w="2061845" h="2997200">
                <a:moveTo>
                  <a:pt x="1770860" y="673100"/>
                </a:moveTo>
                <a:lnTo>
                  <a:pt x="682804" y="673100"/>
                </a:lnTo>
                <a:lnTo>
                  <a:pt x="708368" y="698500"/>
                </a:lnTo>
                <a:lnTo>
                  <a:pt x="718696" y="698500"/>
                </a:lnTo>
                <a:lnTo>
                  <a:pt x="724845" y="711200"/>
                </a:lnTo>
                <a:lnTo>
                  <a:pt x="724260" y="723900"/>
                </a:lnTo>
                <a:lnTo>
                  <a:pt x="717943" y="736600"/>
                </a:lnTo>
                <a:lnTo>
                  <a:pt x="709203" y="749300"/>
                </a:lnTo>
                <a:lnTo>
                  <a:pt x="702875" y="762000"/>
                </a:lnTo>
                <a:lnTo>
                  <a:pt x="703723" y="787400"/>
                </a:lnTo>
                <a:lnTo>
                  <a:pt x="710588" y="800100"/>
                </a:lnTo>
                <a:lnTo>
                  <a:pt x="721024" y="812800"/>
                </a:lnTo>
                <a:lnTo>
                  <a:pt x="744522" y="850900"/>
                </a:lnTo>
                <a:lnTo>
                  <a:pt x="755148" y="876300"/>
                </a:lnTo>
                <a:lnTo>
                  <a:pt x="756832" y="901700"/>
                </a:lnTo>
                <a:lnTo>
                  <a:pt x="751244" y="939800"/>
                </a:lnTo>
                <a:lnTo>
                  <a:pt x="740080" y="965200"/>
                </a:lnTo>
                <a:lnTo>
                  <a:pt x="729346" y="977900"/>
                </a:lnTo>
                <a:lnTo>
                  <a:pt x="720081" y="990600"/>
                </a:lnTo>
                <a:lnTo>
                  <a:pt x="713215" y="1003300"/>
                </a:lnTo>
                <a:lnTo>
                  <a:pt x="709717" y="1028700"/>
                </a:lnTo>
                <a:lnTo>
                  <a:pt x="709908" y="1041400"/>
                </a:lnTo>
                <a:lnTo>
                  <a:pt x="716308" y="1079500"/>
                </a:lnTo>
                <a:lnTo>
                  <a:pt x="746969" y="1117600"/>
                </a:lnTo>
                <a:lnTo>
                  <a:pt x="754372" y="1117600"/>
                </a:lnTo>
                <a:lnTo>
                  <a:pt x="759017" y="1130300"/>
                </a:lnTo>
                <a:lnTo>
                  <a:pt x="769130" y="1155700"/>
                </a:lnTo>
                <a:lnTo>
                  <a:pt x="792126" y="1244600"/>
                </a:lnTo>
                <a:lnTo>
                  <a:pt x="849616" y="1244600"/>
                </a:lnTo>
                <a:lnTo>
                  <a:pt x="873388" y="1219200"/>
                </a:lnTo>
                <a:lnTo>
                  <a:pt x="1803352" y="1219200"/>
                </a:lnTo>
                <a:lnTo>
                  <a:pt x="1799432" y="1206500"/>
                </a:lnTo>
                <a:lnTo>
                  <a:pt x="1775875" y="1117600"/>
                </a:lnTo>
                <a:lnTo>
                  <a:pt x="1763565" y="1092200"/>
                </a:lnTo>
                <a:lnTo>
                  <a:pt x="1740748" y="1066800"/>
                </a:lnTo>
                <a:lnTo>
                  <a:pt x="1726969" y="1028700"/>
                </a:lnTo>
                <a:lnTo>
                  <a:pt x="1723041" y="1016000"/>
                </a:lnTo>
                <a:lnTo>
                  <a:pt x="1711997" y="990600"/>
                </a:lnTo>
                <a:lnTo>
                  <a:pt x="1705227" y="977900"/>
                </a:lnTo>
                <a:lnTo>
                  <a:pt x="1689215" y="952500"/>
                </a:lnTo>
                <a:lnTo>
                  <a:pt x="1675807" y="927100"/>
                </a:lnTo>
                <a:lnTo>
                  <a:pt x="1658590" y="901700"/>
                </a:lnTo>
                <a:lnTo>
                  <a:pt x="1651712" y="889000"/>
                </a:lnTo>
                <a:lnTo>
                  <a:pt x="1645766" y="876300"/>
                </a:lnTo>
                <a:lnTo>
                  <a:pt x="1640763" y="863600"/>
                </a:lnTo>
                <a:lnTo>
                  <a:pt x="1636763" y="863600"/>
                </a:lnTo>
                <a:lnTo>
                  <a:pt x="1637850" y="838200"/>
                </a:lnTo>
                <a:lnTo>
                  <a:pt x="1642065" y="825500"/>
                </a:lnTo>
                <a:lnTo>
                  <a:pt x="1648918" y="812800"/>
                </a:lnTo>
                <a:lnTo>
                  <a:pt x="1657957" y="812800"/>
                </a:lnTo>
                <a:lnTo>
                  <a:pt x="1679640" y="774700"/>
                </a:lnTo>
                <a:lnTo>
                  <a:pt x="1707925" y="736600"/>
                </a:lnTo>
                <a:lnTo>
                  <a:pt x="1723805" y="723900"/>
                </a:lnTo>
                <a:lnTo>
                  <a:pt x="1770860" y="673100"/>
                </a:lnTo>
                <a:close/>
              </a:path>
              <a:path w="2061845" h="2997200">
                <a:moveTo>
                  <a:pt x="323498" y="203200"/>
                </a:moveTo>
                <a:lnTo>
                  <a:pt x="296216" y="215900"/>
                </a:lnTo>
                <a:lnTo>
                  <a:pt x="270784" y="215900"/>
                </a:lnTo>
                <a:lnTo>
                  <a:pt x="264754" y="228600"/>
                </a:lnTo>
                <a:lnTo>
                  <a:pt x="267166" y="241300"/>
                </a:lnTo>
                <a:lnTo>
                  <a:pt x="271536" y="254000"/>
                </a:lnTo>
                <a:lnTo>
                  <a:pt x="271381" y="254000"/>
                </a:lnTo>
                <a:lnTo>
                  <a:pt x="253160" y="266700"/>
                </a:lnTo>
                <a:lnTo>
                  <a:pt x="184411" y="266700"/>
                </a:lnTo>
                <a:lnTo>
                  <a:pt x="220135" y="279400"/>
                </a:lnTo>
                <a:lnTo>
                  <a:pt x="396319" y="381000"/>
                </a:lnTo>
                <a:lnTo>
                  <a:pt x="549353" y="431800"/>
                </a:lnTo>
                <a:lnTo>
                  <a:pt x="581423" y="444500"/>
                </a:lnTo>
                <a:lnTo>
                  <a:pt x="612491" y="469900"/>
                </a:lnTo>
                <a:lnTo>
                  <a:pt x="616383" y="469900"/>
                </a:lnTo>
                <a:lnTo>
                  <a:pt x="621099" y="482600"/>
                </a:lnTo>
                <a:lnTo>
                  <a:pt x="624777" y="495300"/>
                </a:lnTo>
                <a:lnTo>
                  <a:pt x="642113" y="495300"/>
                </a:lnTo>
                <a:lnTo>
                  <a:pt x="655164" y="508000"/>
                </a:lnTo>
                <a:lnTo>
                  <a:pt x="684930" y="533400"/>
                </a:lnTo>
                <a:lnTo>
                  <a:pt x="696643" y="533400"/>
                </a:lnTo>
                <a:lnTo>
                  <a:pt x="702242" y="546100"/>
                </a:lnTo>
                <a:lnTo>
                  <a:pt x="698422" y="546100"/>
                </a:lnTo>
                <a:lnTo>
                  <a:pt x="682267" y="571500"/>
                </a:lnTo>
                <a:lnTo>
                  <a:pt x="677909" y="584200"/>
                </a:lnTo>
                <a:lnTo>
                  <a:pt x="676978" y="584200"/>
                </a:lnTo>
                <a:lnTo>
                  <a:pt x="679413" y="609600"/>
                </a:lnTo>
                <a:lnTo>
                  <a:pt x="676906" y="647700"/>
                </a:lnTo>
                <a:lnTo>
                  <a:pt x="677491" y="673100"/>
                </a:lnTo>
                <a:lnTo>
                  <a:pt x="677993" y="685800"/>
                </a:lnTo>
                <a:lnTo>
                  <a:pt x="682804" y="673100"/>
                </a:lnTo>
                <a:lnTo>
                  <a:pt x="1778884" y="673100"/>
                </a:lnTo>
                <a:lnTo>
                  <a:pt x="1784985" y="660400"/>
                </a:lnTo>
                <a:lnTo>
                  <a:pt x="1789128" y="647700"/>
                </a:lnTo>
                <a:lnTo>
                  <a:pt x="1791277" y="635000"/>
                </a:lnTo>
                <a:lnTo>
                  <a:pt x="1794358" y="635000"/>
                </a:lnTo>
                <a:lnTo>
                  <a:pt x="1794549" y="622300"/>
                </a:lnTo>
                <a:lnTo>
                  <a:pt x="1793797" y="622300"/>
                </a:lnTo>
                <a:lnTo>
                  <a:pt x="1779421" y="609600"/>
                </a:lnTo>
                <a:lnTo>
                  <a:pt x="1765941" y="596900"/>
                </a:lnTo>
                <a:lnTo>
                  <a:pt x="1741094" y="571500"/>
                </a:lnTo>
                <a:lnTo>
                  <a:pt x="1719543" y="558800"/>
                </a:lnTo>
                <a:lnTo>
                  <a:pt x="1700021" y="533400"/>
                </a:lnTo>
                <a:lnTo>
                  <a:pt x="1684786" y="520700"/>
                </a:lnTo>
                <a:lnTo>
                  <a:pt x="1663962" y="508000"/>
                </a:lnTo>
                <a:lnTo>
                  <a:pt x="1618734" y="495300"/>
                </a:lnTo>
                <a:lnTo>
                  <a:pt x="1603702" y="482600"/>
                </a:lnTo>
                <a:lnTo>
                  <a:pt x="1576288" y="482600"/>
                </a:lnTo>
                <a:lnTo>
                  <a:pt x="1553889" y="457200"/>
                </a:lnTo>
                <a:lnTo>
                  <a:pt x="1539430" y="419100"/>
                </a:lnTo>
                <a:lnTo>
                  <a:pt x="1535812" y="393700"/>
                </a:lnTo>
                <a:lnTo>
                  <a:pt x="1554577" y="368300"/>
                </a:lnTo>
                <a:lnTo>
                  <a:pt x="917387" y="368300"/>
                </a:lnTo>
                <a:lnTo>
                  <a:pt x="866706" y="355600"/>
                </a:lnTo>
                <a:lnTo>
                  <a:pt x="656381" y="355600"/>
                </a:lnTo>
                <a:lnTo>
                  <a:pt x="514882" y="342900"/>
                </a:lnTo>
                <a:lnTo>
                  <a:pt x="492065" y="342900"/>
                </a:lnTo>
                <a:lnTo>
                  <a:pt x="486752" y="330200"/>
                </a:lnTo>
                <a:lnTo>
                  <a:pt x="474776" y="317500"/>
                </a:lnTo>
                <a:lnTo>
                  <a:pt x="469117" y="304800"/>
                </a:lnTo>
                <a:lnTo>
                  <a:pt x="456723" y="292100"/>
                </a:lnTo>
                <a:lnTo>
                  <a:pt x="423349" y="266700"/>
                </a:lnTo>
                <a:lnTo>
                  <a:pt x="253160" y="266700"/>
                </a:lnTo>
                <a:lnTo>
                  <a:pt x="206523" y="254000"/>
                </a:lnTo>
                <a:lnTo>
                  <a:pt x="406662" y="254000"/>
                </a:lnTo>
                <a:lnTo>
                  <a:pt x="373287" y="228600"/>
                </a:lnTo>
                <a:lnTo>
                  <a:pt x="351103" y="215900"/>
                </a:lnTo>
                <a:lnTo>
                  <a:pt x="323498" y="203200"/>
                </a:lnTo>
                <a:close/>
              </a:path>
              <a:path w="2061845" h="2997200">
                <a:moveTo>
                  <a:pt x="1409190" y="0"/>
                </a:moveTo>
                <a:lnTo>
                  <a:pt x="1383149" y="12700"/>
                </a:lnTo>
                <a:lnTo>
                  <a:pt x="1359830" y="25400"/>
                </a:lnTo>
                <a:lnTo>
                  <a:pt x="1338983" y="38100"/>
                </a:lnTo>
                <a:lnTo>
                  <a:pt x="1317504" y="50800"/>
                </a:lnTo>
                <a:lnTo>
                  <a:pt x="1199741" y="50800"/>
                </a:lnTo>
                <a:lnTo>
                  <a:pt x="1190105" y="63500"/>
                </a:lnTo>
                <a:lnTo>
                  <a:pt x="1173986" y="88900"/>
                </a:lnTo>
                <a:lnTo>
                  <a:pt x="1165151" y="88900"/>
                </a:lnTo>
                <a:lnTo>
                  <a:pt x="1153402" y="101600"/>
                </a:lnTo>
                <a:lnTo>
                  <a:pt x="1127469" y="114300"/>
                </a:lnTo>
                <a:lnTo>
                  <a:pt x="1116603" y="127000"/>
                </a:lnTo>
                <a:lnTo>
                  <a:pt x="1102634" y="139700"/>
                </a:lnTo>
                <a:lnTo>
                  <a:pt x="1089643" y="165100"/>
                </a:lnTo>
                <a:lnTo>
                  <a:pt x="1078778" y="190500"/>
                </a:lnTo>
                <a:lnTo>
                  <a:pt x="1071184" y="203200"/>
                </a:lnTo>
                <a:lnTo>
                  <a:pt x="1067817" y="228600"/>
                </a:lnTo>
                <a:lnTo>
                  <a:pt x="1067817" y="254000"/>
                </a:lnTo>
                <a:lnTo>
                  <a:pt x="1063853" y="279400"/>
                </a:lnTo>
                <a:lnTo>
                  <a:pt x="1048594" y="292100"/>
                </a:lnTo>
                <a:lnTo>
                  <a:pt x="1028631" y="304800"/>
                </a:lnTo>
                <a:lnTo>
                  <a:pt x="986913" y="317500"/>
                </a:lnTo>
                <a:lnTo>
                  <a:pt x="967104" y="330200"/>
                </a:lnTo>
                <a:lnTo>
                  <a:pt x="946986" y="355600"/>
                </a:lnTo>
                <a:lnTo>
                  <a:pt x="934007" y="368300"/>
                </a:lnTo>
                <a:lnTo>
                  <a:pt x="1554577" y="368300"/>
                </a:lnTo>
                <a:lnTo>
                  <a:pt x="1582724" y="330200"/>
                </a:lnTo>
                <a:lnTo>
                  <a:pt x="1587118" y="317500"/>
                </a:lnTo>
                <a:lnTo>
                  <a:pt x="1585983" y="317500"/>
                </a:lnTo>
                <a:lnTo>
                  <a:pt x="1584156" y="304800"/>
                </a:lnTo>
                <a:lnTo>
                  <a:pt x="1536898" y="304800"/>
                </a:lnTo>
                <a:lnTo>
                  <a:pt x="1524577" y="292100"/>
                </a:lnTo>
                <a:lnTo>
                  <a:pt x="1561578" y="292100"/>
                </a:lnTo>
                <a:lnTo>
                  <a:pt x="1590210" y="279400"/>
                </a:lnTo>
                <a:lnTo>
                  <a:pt x="1607976" y="266700"/>
                </a:lnTo>
                <a:lnTo>
                  <a:pt x="1619487" y="266700"/>
                </a:lnTo>
                <a:lnTo>
                  <a:pt x="1601051" y="241300"/>
                </a:lnTo>
                <a:lnTo>
                  <a:pt x="1670983" y="177800"/>
                </a:lnTo>
                <a:lnTo>
                  <a:pt x="1658279" y="127000"/>
                </a:lnTo>
                <a:lnTo>
                  <a:pt x="1637922" y="114300"/>
                </a:lnTo>
                <a:lnTo>
                  <a:pt x="1614400" y="114300"/>
                </a:lnTo>
                <a:lnTo>
                  <a:pt x="1564718" y="101600"/>
                </a:lnTo>
                <a:lnTo>
                  <a:pt x="1535740" y="88900"/>
                </a:lnTo>
                <a:lnTo>
                  <a:pt x="1510213" y="76200"/>
                </a:lnTo>
                <a:lnTo>
                  <a:pt x="1486632" y="63500"/>
                </a:lnTo>
                <a:lnTo>
                  <a:pt x="1444771" y="12700"/>
                </a:lnTo>
                <a:lnTo>
                  <a:pt x="1428210" y="12700"/>
                </a:lnTo>
                <a:lnTo>
                  <a:pt x="1409190" y="0"/>
                </a:lnTo>
                <a:close/>
              </a:path>
              <a:path w="2061845" h="2997200">
                <a:moveTo>
                  <a:pt x="765345" y="330200"/>
                </a:moveTo>
                <a:lnTo>
                  <a:pt x="730874" y="330200"/>
                </a:lnTo>
                <a:lnTo>
                  <a:pt x="708415" y="342900"/>
                </a:lnTo>
                <a:lnTo>
                  <a:pt x="682482" y="355600"/>
                </a:lnTo>
                <a:lnTo>
                  <a:pt x="866706" y="355600"/>
                </a:lnTo>
                <a:lnTo>
                  <a:pt x="765345" y="330200"/>
                </a:lnTo>
                <a:close/>
              </a:path>
              <a:path w="2061845" h="2997200">
                <a:moveTo>
                  <a:pt x="11593" y="2885060"/>
                </a:moveTo>
                <a:lnTo>
                  <a:pt x="991" y="2894481"/>
                </a:lnTo>
                <a:lnTo>
                  <a:pt x="0" y="2909549"/>
                </a:lnTo>
                <a:lnTo>
                  <a:pt x="20202" y="2905776"/>
                </a:lnTo>
                <a:lnTo>
                  <a:pt x="11593" y="2885060"/>
                </a:lnTo>
                <a:close/>
              </a:path>
              <a:path w="2061845" h="2997200">
                <a:moveTo>
                  <a:pt x="39377" y="2873013"/>
                </a:moveTo>
                <a:lnTo>
                  <a:pt x="22912" y="2886708"/>
                </a:lnTo>
                <a:lnTo>
                  <a:pt x="27246" y="2909585"/>
                </a:lnTo>
                <a:lnTo>
                  <a:pt x="47031" y="2927304"/>
                </a:lnTo>
                <a:lnTo>
                  <a:pt x="76940" y="2925501"/>
                </a:lnTo>
                <a:lnTo>
                  <a:pt x="81943" y="2920223"/>
                </a:lnTo>
                <a:lnTo>
                  <a:pt x="84773" y="2905298"/>
                </a:lnTo>
                <a:lnTo>
                  <a:pt x="89990" y="2898015"/>
                </a:lnTo>
                <a:lnTo>
                  <a:pt x="99506" y="2894481"/>
                </a:lnTo>
                <a:lnTo>
                  <a:pt x="111008" y="2894481"/>
                </a:lnTo>
                <a:lnTo>
                  <a:pt x="114371" y="2893418"/>
                </a:lnTo>
                <a:lnTo>
                  <a:pt x="114808" y="2892618"/>
                </a:lnTo>
                <a:lnTo>
                  <a:pt x="40464" y="2892618"/>
                </a:lnTo>
                <a:lnTo>
                  <a:pt x="39377" y="2873013"/>
                </a:lnTo>
                <a:close/>
              </a:path>
              <a:path w="2061845" h="2997200">
                <a:moveTo>
                  <a:pt x="111008" y="2894481"/>
                </a:moveTo>
                <a:lnTo>
                  <a:pt x="99506" y="2894481"/>
                </a:lnTo>
                <a:lnTo>
                  <a:pt x="107267" y="2895663"/>
                </a:lnTo>
                <a:lnTo>
                  <a:pt x="111008" y="2894481"/>
                </a:lnTo>
                <a:close/>
              </a:path>
              <a:path w="2061845" h="2997200">
                <a:moveTo>
                  <a:pt x="58194" y="2840190"/>
                </a:moveTo>
                <a:lnTo>
                  <a:pt x="44607" y="2851139"/>
                </a:lnTo>
                <a:lnTo>
                  <a:pt x="54600" y="2879473"/>
                </a:lnTo>
                <a:lnTo>
                  <a:pt x="40464" y="2892618"/>
                </a:lnTo>
                <a:lnTo>
                  <a:pt x="114808" y="2892618"/>
                </a:lnTo>
                <a:lnTo>
                  <a:pt x="121917" y="2879604"/>
                </a:lnTo>
                <a:lnTo>
                  <a:pt x="100593" y="2860285"/>
                </a:lnTo>
                <a:lnTo>
                  <a:pt x="92426" y="2854506"/>
                </a:lnTo>
                <a:lnTo>
                  <a:pt x="86898" y="2853862"/>
                </a:lnTo>
                <a:lnTo>
                  <a:pt x="71877" y="2849742"/>
                </a:lnTo>
                <a:lnTo>
                  <a:pt x="58588" y="2844429"/>
                </a:lnTo>
                <a:lnTo>
                  <a:pt x="58194" y="2840190"/>
                </a:lnTo>
                <a:close/>
              </a:path>
              <a:path w="2061845" h="2997200">
                <a:moveTo>
                  <a:pt x="164364" y="2930372"/>
                </a:moveTo>
                <a:lnTo>
                  <a:pt x="154871" y="2932724"/>
                </a:lnTo>
                <a:lnTo>
                  <a:pt x="145845" y="2939232"/>
                </a:lnTo>
                <a:lnTo>
                  <a:pt x="155970" y="2943315"/>
                </a:lnTo>
                <a:lnTo>
                  <a:pt x="165677" y="2945201"/>
                </a:lnTo>
                <a:lnTo>
                  <a:pt x="174644" y="2944115"/>
                </a:lnTo>
                <a:lnTo>
                  <a:pt x="182536" y="2939232"/>
                </a:lnTo>
                <a:lnTo>
                  <a:pt x="173760" y="2932462"/>
                </a:lnTo>
                <a:lnTo>
                  <a:pt x="164364" y="2930372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7" name="object 8">
            <a:extLst>
              <a:ext uri="{FF2B5EF4-FFF2-40B4-BE49-F238E27FC236}">
                <a16:creationId xmlns:a16="http://schemas.microsoft.com/office/drawing/2014/main" id="{81491BA7-9DE6-46B5-918C-9A61DF4F7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94583"/>
              </p:ext>
            </p:extLst>
          </p:nvPr>
        </p:nvGraphicFramePr>
        <p:xfrm>
          <a:off x="9784134" y="7873193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8" name="object 9">
            <a:extLst>
              <a:ext uri="{FF2B5EF4-FFF2-40B4-BE49-F238E27FC236}">
                <a16:creationId xmlns:a16="http://schemas.microsoft.com/office/drawing/2014/main" id="{950E9816-C56C-4D33-B81F-D747C73BA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69351"/>
              </p:ext>
            </p:extLst>
          </p:nvPr>
        </p:nvGraphicFramePr>
        <p:xfrm>
          <a:off x="12524720" y="7307088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9" name="object 10">
            <a:extLst>
              <a:ext uri="{FF2B5EF4-FFF2-40B4-BE49-F238E27FC236}">
                <a16:creationId xmlns:a16="http://schemas.microsoft.com/office/drawing/2014/main" id="{C2D78291-82E9-4513-86C9-05E3A6260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15515"/>
              </p:ext>
            </p:extLst>
          </p:nvPr>
        </p:nvGraphicFramePr>
        <p:xfrm>
          <a:off x="9784134" y="6131812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0" name="object 11">
            <a:extLst>
              <a:ext uri="{FF2B5EF4-FFF2-40B4-BE49-F238E27FC236}">
                <a16:creationId xmlns:a16="http://schemas.microsoft.com/office/drawing/2014/main" id="{4F2B20DE-2A87-4F27-A7E7-11E125F00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0289"/>
              </p:ext>
            </p:extLst>
          </p:nvPr>
        </p:nvGraphicFramePr>
        <p:xfrm>
          <a:off x="12515850" y="5472624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2" name="object 118">
            <a:extLst>
              <a:ext uri="{FF2B5EF4-FFF2-40B4-BE49-F238E27FC236}">
                <a16:creationId xmlns:a16="http://schemas.microsoft.com/office/drawing/2014/main" id="{F0A0AC0D-F61E-4651-A798-D76648ADACED}"/>
              </a:ext>
            </a:extLst>
          </p:cNvPr>
          <p:cNvSpPr txBox="1"/>
          <p:nvPr/>
        </p:nvSpPr>
        <p:spPr>
          <a:xfrm>
            <a:off x="9778343" y="5472624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9575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4946</TotalTime>
  <Words>479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39,000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